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58" r:id="rId5"/>
    <p:sldId id="286" r:id="rId6"/>
    <p:sldId id="288" r:id="rId7"/>
    <p:sldId id="275" r:id="rId8"/>
    <p:sldId id="270" r:id="rId9"/>
    <p:sldId id="287" r:id="rId10"/>
    <p:sldId id="285" r:id="rId11"/>
    <p:sldId id="274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1259D-2746-47F6-9D65-6DA86AB99968}" v="1895" dt="2023-07-25T01:03:40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루" userId="27341ffc11369776" providerId="LiveId" clId="{4491259D-2746-47F6-9D65-6DA86AB99968}"/>
    <pc:docChg chg="undo redo custSel addSld delSld modSld sldOrd delMainMaster">
      <pc:chgData name="하루" userId="27341ffc11369776" providerId="LiveId" clId="{4491259D-2746-47F6-9D65-6DA86AB99968}" dt="2023-07-25T01:03:44.621" v="5148" actId="14100"/>
      <pc:docMkLst>
        <pc:docMk/>
      </pc:docMkLst>
      <pc:sldChg chg="addSp delSp modSp mod setBg modClrScheme addAnim modAnim delDesignElem chgLayout">
        <pc:chgData name="하루" userId="27341ffc11369776" providerId="LiveId" clId="{4491259D-2746-47F6-9D65-6DA86AB99968}" dt="2023-07-25T01:03:44.621" v="5148" actId="14100"/>
        <pc:sldMkLst>
          <pc:docMk/>
          <pc:sldMk cId="793829828" sldId="256"/>
        </pc:sldMkLst>
        <pc:spChg chg="mod ord">
          <ac:chgData name="하루" userId="27341ffc11369776" providerId="LiveId" clId="{4491259D-2746-47F6-9D65-6DA86AB99968}" dt="2023-07-25T01:03:24.477" v="5132" actId="1076"/>
          <ac:spMkLst>
            <pc:docMk/>
            <pc:sldMk cId="793829828" sldId="256"/>
            <ac:spMk id="2" creationId="{5D4B911F-03CC-4921-C932-4584FE74E6AC}"/>
          </ac:spMkLst>
        </pc:spChg>
        <pc:spChg chg="mod">
          <ac:chgData name="하루" userId="27341ffc11369776" providerId="LiveId" clId="{4491259D-2746-47F6-9D65-6DA86AB99968}" dt="2023-07-25T01:03:44.621" v="5148" actId="14100"/>
          <ac:spMkLst>
            <pc:docMk/>
            <pc:sldMk cId="793829828" sldId="256"/>
            <ac:spMk id="3" creationId="{562BA92B-55C5-018A-F779-3E654535A55A}"/>
          </ac:spMkLst>
        </pc:spChg>
        <pc:spChg chg="add del mod">
          <ac:chgData name="하루" userId="27341ffc11369776" providerId="LiveId" clId="{4491259D-2746-47F6-9D65-6DA86AB99968}" dt="2023-07-23T23:22:22.584" v="3591"/>
          <ac:spMkLst>
            <pc:docMk/>
            <pc:sldMk cId="793829828" sldId="256"/>
            <ac:spMk id="4" creationId="{8F5D3F88-DF05-F96E-094A-39CD0B9BED74}"/>
          </ac:spMkLst>
        </pc:spChg>
        <pc:spChg chg="add del mod">
          <ac:chgData name="하루" userId="27341ffc11369776" providerId="LiveId" clId="{4491259D-2746-47F6-9D65-6DA86AB99968}" dt="2023-07-23T23:22:22.584" v="3591"/>
          <ac:spMkLst>
            <pc:docMk/>
            <pc:sldMk cId="793829828" sldId="256"/>
            <ac:spMk id="5" creationId="{1E62E8E1-FCC4-D036-5847-11D347A182E9}"/>
          </ac:spMkLst>
        </pc:spChg>
        <pc:spChg chg="add del mod">
          <ac:chgData name="하루" userId="27341ffc11369776" providerId="LiveId" clId="{4491259D-2746-47F6-9D65-6DA86AB99968}" dt="2023-07-24T04:55:02.296" v="3981"/>
          <ac:spMkLst>
            <pc:docMk/>
            <pc:sldMk cId="793829828" sldId="256"/>
            <ac:spMk id="7" creationId="{B99BC080-09B3-D260-C0BA-61A6C04C6D1D}"/>
          </ac:spMkLst>
        </pc:spChg>
        <pc:spChg chg="add del mod">
          <ac:chgData name="하루" userId="27341ffc11369776" providerId="LiveId" clId="{4491259D-2746-47F6-9D65-6DA86AB99968}" dt="2023-07-23T23:22:09.077" v="3590"/>
          <ac:spMkLst>
            <pc:docMk/>
            <pc:sldMk cId="793829828" sldId="256"/>
            <ac:spMk id="7" creationId="{EB3968FC-73B8-4A99-CCDE-62F3FC98EA9E}"/>
          </ac:spMkLst>
        </pc:spChg>
        <pc:spChg chg="add del mod">
          <ac:chgData name="하루" userId="27341ffc11369776" providerId="LiveId" clId="{4491259D-2746-47F6-9D65-6DA86AB99968}" dt="2023-07-23T23:22:09.077" v="3590"/>
          <ac:spMkLst>
            <pc:docMk/>
            <pc:sldMk cId="793829828" sldId="256"/>
            <ac:spMk id="8" creationId="{41173710-D871-5F35-32E2-4E87678E28A1}"/>
          </ac:spMkLst>
        </pc:spChg>
        <pc:spChg chg="add">
          <ac:chgData name="하루" userId="27341ffc11369776" providerId="LiveId" clId="{4491259D-2746-47F6-9D65-6DA86AB99968}" dt="2023-07-21T09:07:43.419" v="749" actId="34122"/>
          <ac:spMkLst>
            <pc:docMk/>
            <pc:sldMk cId="793829828" sldId="256"/>
            <ac:spMk id="10" creationId="{9DE212B0-F525-444F-BF9E-BF5A16314F54}"/>
          </ac:spMkLst>
        </pc:spChg>
        <pc:spChg chg="add del mod">
          <ac:chgData name="하루" userId="27341ffc11369776" providerId="LiveId" clId="{4491259D-2746-47F6-9D65-6DA86AB99968}" dt="2023-07-23T23:22:01.753" v="3584" actId="26606"/>
          <ac:spMkLst>
            <pc:docMk/>
            <pc:sldMk cId="793829828" sldId="256"/>
            <ac:spMk id="12" creationId="{03704C3A-F608-3E03-46D4-A7BA02E0561A}"/>
          </ac:spMkLst>
        </pc:spChg>
        <pc:spChg chg="add del mod">
          <ac:chgData name="하루" userId="27341ffc11369776" providerId="LiveId" clId="{4491259D-2746-47F6-9D65-6DA86AB99968}" dt="2023-07-23T23:22:01.753" v="3584" actId="26606"/>
          <ac:spMkLst>
            <pc:docMk/>
            <pc:sldMk cId="793829828" sldId="256"/>
            <ac:spMk id="13" creationId="{11299C3F-BA86-8F02-2616-D036A9CF2E37}"/>
          </ac:spMkLst>
        </pc:spChg>
        <pc:spChg chg="add del mod">
          <ac:chgData name="하루" userId="27341ffc11369776" providerId="LiveId" clId="{4491259D-2746-47F6-9D65-6DA86AB99968}" dt="2023-07-23T23:22:01.753" v="3584" actId="26606"/>
          <ac:spMkLst>
            <pc:docMk/>
            <pc:sldMk cId="793829828" sldId="256"/>
            <ac:spMk id="14" creationId="{2940E143-8EA0-CBD7-9255-CB9DC4C90504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15" creationId="{362D44EE-C852-4460-B8B5-C4F2BC20510C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17" creationId="{658970D8-8D1D-4B5C-894B-E871CC86543D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19" creationId="{F227E5B6-9132-43CA-B503-37A18562ADF2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1" creationId="{03C2051E-A88D-48E5-BACF-AAED17892722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3" creationId="{7821A508-2985-4905-874A-527429BAABFA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5" creationId="{D2929CB1-0E3C-4B2D-ADC5-0154FB33BA44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7" creationId="{5F2F0C84-BE8C-4DC2-A6D3-30349A801D5C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29" creationId="{E91DC736-0EF8-4F87-9146-EBF1D2EE4D3D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30" creationId="{097CD68E-23E3-4007-8847-CD0944C4F7BE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31" creationId="{AF2F604E-43BE-4DC3-B983-E071523364F8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32" creationId="{08C9B587-E65E-4B52-B37C-ABEBB6E87928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793829828" sldId="256"/>
            <ac:spMk id="37" creationId="{ECC07320-C2CA-4E29-8481-9D9E143C7788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793829828" sldId="256"/>
            <ac:spMk id="39" creationId="{178FB36B-5BFE-42CA-BC60-1115E0D95EEC}"/>
          </ac:spMkLst>
        </pc:spChg>
        <pc:graphicFrameChg chg="add modGraphic">
          <ac:chgData name="하루" userId="27341ffc11369776" providerId="LiveId" clId="{4491259D-2746-47F6-9D65-6DA86AB99968}" dt="2023-07-24T02:21:28.780" v="3909" actId="27309"/>
          <ac:graphicFrameMkLst>
            <pc:docMk/>
            <pc:sldMk cId="793829828" sldId="256"/>
            <ac:graphicFrameMk id="6" creationId="{CDD0B77C-4B07-8AD9-E699-4A1E00F4295E}"/>
          </ac:graphicFrameMkLst>
        </pc:graphicFrameChg>
        <pc:picChg chg="add mod">
          <ac:chgData name="하루" userId="27341ffc11369776" providerId="LiveId" clId="{4491259D-2746-47F6-9D65-6DA86AB99968}" dt="2023-07-24T01:08:45.248" v="3697" actId="1076"/>
          <ac:picMkLst>
            <pc:docMk/>
            <pc:sldMk cId="793829828" sldId="256"/>
            <ac:picMk id="5" creationId="{A3D9F6A9-3152-6047-C60B-E61A1A012571}"/>
          </ac:picMkLst>
        </pc:picChg>
        <pc:picChg chg="add del mod ord">
          <ac:chgData name="하루" userId="27341ffc11369776" providerId="LiveId" clId="{4491259D-2746-47F6-9D65-6DA86AB99968}" dt="2023-07-23T23:16:59.160" v="3567" actId="21"/>
          <ac:picMkLst>
            <pc:docMk/>
            <pc:sldMk cId="793829828" sldId="256"/>
            <ac:picMk id="6" creationId="{8EF4FDF9-B3AC-A204-0FCA-C3DB88CC7FFA}"/>
          </ac:picMkLst>
        </pc:picChg>
        <pc:inkChg chg="add del">
          <ac:chgData name="하루" userId="27341ffc11369776" providerId="LiveId" clId="{4491259D-2746-47F6-9D65-6DA86AB99968}" dt="2023-07-21T09:07:43.419" v="749" actId="34122"/>
          <ac:inkMkLst>
            <pc:docMk/>
            <pc:sldMk cId="793829828" sldId="256"/>
            <ac:inkMk id="4" creationId="{E64ED78C-2E66-C30D-630A-0DB6851C7354}"/>
          </ac:inkMkLst>
        </pc:inkChg>
      </pc:sldChg>
      <pc:sldChg chg="addSp delSp modSp mod setBg modClrScheme modAnim delDesignElem chgLayout">
        <pc:chgData name="하루" userId="27341ffc11369776" providerId="LiveId" clId="{4491259D-2746-47F6-9D65-6DA86AB99968}" dt="2023-07-24T08:35:28.590" v="4520" actId="20577"/>
        <pc:sldMkLst>
          <pc:docMk/>
          <pc:sldMk cId="2586499582" sldId="257"/>
        </pc:sldMkLst>
        <pc:spChg chg="mod">
          <ac:chgData name="하루" userId="27341ffc11369776" providerId="LiveId" clId="{4491259D-2746-47F6-9D65-6DA86AB99968}" dt="2023-07-23T23:21:45.705" v="3579" actId="26606"/>
          <ac:spMkLst>
            <pc:docMk/>
            <pc:sldMk cId="2586499582" sldId="257"/>
            <ac:spMk id="2" creationId="{4934ADFB-39EF-5421-2E98-A6B151457556}"/>
          </ac:spMkLst>
        </pc:spChg>
        <pc:spChg chg="add del mod ord">
          <ac:chgData name="하루" userId="27341ffc11369776" providerId="LiveId" clId="{4491259D-2746-47F6-9D65-6DA86AB99968}" dt="2023-07-21T09:38:27.310" v="1115" actId="26606"/>
          <ac:spMkLst>
            <pc:docMk/>
            <pc:sldMk cId="2586499582" sldId="257"/>
            <ac:spMk id="3" creationId="{D46195E8-30E6-41B9-9E74-B5C25C8B7CDC}"/>
          </ac:spMkLst>
        </pc:spChg>
        <pc:spChg chg="add del">
          <ac:chgData name="하루" userId="27341ffc11369776" providerId="LiveId" clId="{4491259D-2746-47F6-9D65-6DA86AB99968}" dt="2023-07-21T09:08:43.021" v="756" actId="26606"/>
          <ac:spMkLst>
            <pc:docMk/>
            <pc:sldMk cId="2586499582" sldId="257"/>
            <ac:spMk id="8" creationId="{1BB867FF-FC45-48F7-8104-F89BE54909F1}"/>
          </ac:spMkLst>
        </pc:spChg>
        <pc:spChg chg="add del">
          <ac:chgData name="하루" userId="27341ffc11369776" providerId="LiveId" clId="{4491259D-2746-47F6-9D65-6DA86AB99968}" dt="2023-07-21T09:08:26.617" v="754" actId="26606"/>
          <ac:spMkLst>
            <pc:docMk/>
            <pc:sldMk cId="2586499582" sldId="257"/>
            <ac:spMk id="9" creationId="{04812C46-200A-4DEB-A05E-3ED6C68C2387}"/>
          </ac:spMkLst>
        </pc:spChg>
        <pc:spChg chg="add del">
          <ac:chgData name="하루" userId="27341ffc11369776" providerId="LiveId" clId="{4491259D-2746-47F6-9D65-6DA86AB99968}" dt="2023-07-21T09:08:43.021" v="756" actId="26606"/>
          <ac:spMkLst>
            <pc:docMk/>
            <pc:sldMk cId="2586499582" sldId="257"/>
            <ac:spMk id="10" creationId="{8BB56887-D0D5-4F0C-9E19-7247EB83C8B7}"/>
          </ac:spMkLst>
        </pc:spChg>
        <pc:spChg chg="add del">
          <ac:chgData name="하루" userId="27341ffc11369776" providerId="LiveId" clId="{4491259D-2746-47F6-9D65-6DA86AB99968}" dt="2023-07-21T09:08:26.617" v="754" actId="26606"/>
          <ac:spMkLst>
            <pc:docMk/>
            <pc:sldMk cId="2586499582" sldId="257"/>
            <ac:spMk id="11" creationId="{D1EA859B-E555-4109-94F3-6700E046E008}"/>
          </ac:spMkLst>
        </pc:spChg>
        <pc:spChg chg="add del">
          <ac:chgData name="하루" userId="27341ffc11369776" providerId="LiveId" clId="{4491259D-2746-47F6-9D65-6DA86AB99968}" dt="2023-07-21T09:08:43.021" v="756" actId="26606"/>
          <ac:spMkLst>
            <pc:docMk/>
            <pc:sldMk cId="2586499582" sldId="257"/>
            <ac:spMk id="12" creationId="{081E4A58-353D-44AE-B2FC-2A74E2E400F7}"/>
          </ac:spMkLst>
        </pc:spChg>
        <pc:spChg chg="add del mod">
          <ac:chgData name="하루" userId="27341ffc11369776" providerId="LiveId" clId="{4491259D-2746-47F6-9D65-6DA86AB99968}" dt="2023-07-23T23:21:45.705" v="3579" actId="26606"/>
          <ac:spMkLst>
            <pc:docMk/>
            <pc:sldMk cId="2586499582" sldId="257"/>
            <ac:spMk id="13" creationId="{103E8F50-BEF6-9D9E-3BE8-7221F90E66D8}"/>
          </ac:spMkLst>
        </pc:spChg>
        <pc:spChg chg="add del">
          <ac:chgData name="하루" userId="27341ffc11369776" providerId="LiveId" clId="{4491259D-2746-47F6-9D65-6DA86AB99968}" dt="2023-07-21T09:17:39.782" v="872" actId="26606"/>
          <ac:spMkLst>
            <pc:docMk/>
            <pc:sldMk cId="2586499582" sldId="257"/>
            <ac:spMk id="18" creationId="{79BB35BC-D5C2-4C8B-A22A-A71E6191913B}"/>
          </ac:spMkLst>
        </pc:spChg>
        <pc:spChg chg="add del">
          <ac:chgData name="하루" userId="27341ffc11369776" providerId="LiveId" clId="{4491259D-2746-47F6-9D65-6DA86AB99968}" dt="2023-07-21T09:17:39.767" v="871" actId="26606"/>
          <ac:spMkLst>
            <pc:docMk/>
            <pc:sldMk cId="2586499582" sldId="257"/>
            <ac:spMk id="23" creationId="{A5F185B5-6FB4-45DC-9AE7-F7A26BD7E782}"/>
          </ac:spMkLst>
        </pc:spChg>
        <pc:spChg chg="add del">
          <ac:chgData name="하루" userId="27341ffc11369776" providerId="LiveId" clId="{4491259D-2746-47F6-9D65-6DA86AB99968}" dt="2023-07-21T09:17:39.767" v="871" actId="26606"/>
          <ac:spMkLst>
            <pc:docMk/>
            <pc:sldMk cId="2586499582" sldId="257"/>
            <ac:spMk id="25" creationId="{EA5B116B-4263-41E0-B09F-AAFE919C0971}"/>
          </ac:spMkLst>
        </pc:spChg>
        <pc:spChg chg="add del">
          <ac:chgData name="하루" userId="27341ffc11369776" providerId="LiveId" clId="{4491259D-2746-47F6-9D65-6DA86AB99968}" dt="2023-07-21T09:20:13.045" v="897" actId="26606"/>
          <ac:spMkLst>
            <pc:docMk/>
            <pc:sldMk cId="2586499582" sldId="257"/>
            <ac:spMk id="31" creationId="{100EDD19-6802-4EC3-95CE-CFFAB042CFD6}"/>
          </ac:spMkLst>
        </pc:spChg>
        <pc:spChg chg="add del">
          <ac:chgData name="하루" userId="27341ffc11369776" providerId="LiveId" clId="{4491259D-2746-47F6-9D65-6DA86AB99968}" dt="2023-07-21T09:20:13.045" v="897" actId="26606"/>
          <ac:spMkLst>
            <pc:docMk/>
            <pc:sldMk cId="2586499582" sldId="257"/>
            <ac:spMk id="32" creationId="{DB17E863-922E-4C26-BD64-E8FD41D28661}"/>
          </ac:spMkLst>
        </pc:spChg>
        <pc:spChg chg="add del">
          <ac:chgData name="하루" userId="27341ffc11369776" providerId="LiveId" clId="{4491259D-2746-47F6-9D65-6DA86AB99968}" dt="2023-07-21T09:20:13.039" v="896" actId="26606"/>
          <ac:spMkLst>
            <pc:docMk/>
            <pc:sldMk cId="2586499582" sldId="257"/>
            <ac:spMk id="34" creationId="{79BB35BC-D5C2-4C8B-A22A-A71E6191913B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36" creationId="{8FC9BE17-9A7B-462D-AE50-3D8777387304}"/>
          </ac:spMkLst>
        </pc:spChg>
        <pc:spChg chg="add del">
          <ac:chgData name="하루" userId="27341ffc11369776" providerId="LiveId" clId="{4491259D-2746-47F6-9D65-6DA86AB99968}" dt="2023-07-21T09:19:15.906" v="878" actId="26606"/>
          <ac:spMkLst>
            <pc:docMk/>
            <pc:sldMk cId="2586499582" sldId="257"/>
            <ac:spMk id="37" creationId="{F13C74B1-5B17-4795-BED0-7140497B445A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38" creationId="{3EBE8569-6AEC-4B8C-8D53-2DE337CDBA65}"/>
          </ac:spMkLst>
        </pc:spChg>
        <pc:spChg chg="add del">
          <ac:chgData name="하루" userId="27341ffc11369776" providerId="LiveId" clId="{4491259D-2746-47F6-9D65-6DA86AB99968}" dt="2023-07-21T09:19:15.906" v="878" actId="26606"/>
          <ac:spMkLst>
            <pc:docMk/>
            <pc:sldMk cId="2586499582" sldId="257"/>
            <ac:spMk id="39" creationId="{D4974D33-8DC5-464E-8C6D-BE58F0669C17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40" creationId="{55D4142C-5077-457F-A6AD-3FECFDB39685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1" creationId="{55D4142C-5077-457F-A6AD-3FECFDB39685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2" creationId="{8FC9BE17-9A7B-462D-AE50-3D8777387304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3" creationId="{7A5F0580-5EE9-419F-96EE-B6529EF6E7D0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4" creationId="{3EBE8569-6AEC-4B8C-8D53-2DE337CDBA65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45" creationId="{7A5F0580-5EE9-419F-96EE-B6529EF6E7D0}"/>
          </ac:spMkLst>
        </pc:spChg>
        <pc:spChg chg="add del">
          <ac:chgData name="하루" userId="27341ffc11369776" providerId="LiveId" clId="{4491259D-2746-47F6-9D65-6DA86AB99968}" dt="2023-07-21T09:19:25.649" v="882" actId="26606"/>
          <ac:spMkLst>
            <pc:docMk/>
            <pc:sldMk cId="2586499582" sldId="257"/>
            <ac:spMk id="46" creationId="{79BB35BC-D5C2-4C8B-A22A-A71E6191913B}"/>
          </ac:spMkLst>
        </pc:spChg>
        <pc:spChg chg="add del">
          <ac:chgData name="하루" userId="27341ffc11369776" providerId="LiveId" clId="{4491259D-2746-47F6-9D65-6DA86AB99968}" dt="2023-07-21T09:19:26.186" v="884" actId="26606"/>
          <ac:spMkLst>
            <pc:docMk/>
            <pc:sldMk cId="2586499582" sldId="257"/>
            <ac:spMk id="48" creationId="{04812C46-200A-4DEB-A05E-3ED6C68C2387}"/>
          </ac:spMkLst>
        </pc:spChg>
        <pc:spChg chg="add del">
          <ac:chgData name="하루" userId="27341ffc11369776" providerId="LiveId" clId="{4491259D-2746-47F6-9D65-6DA86AB99968}" dt="2023-07-21T09:19:26.186" v="884" actId="26606"/>
          <ac:spMkLst>
            <pc:docMk/>
            <pc:sldMk cId="2586499582" sldId="257"/>
            <ac:spMk id="49" creationId="{D1EA859B-E555-4109-94F3-6700E046E008}"/>
          </ac:spMkLst>
        </pc:spChg>
        <pc:spChg chg="add del">
          <ac:chgData name="하루" userId="27341ffc11369776" providerId="LiveId" clId="{4491259D-2746-47F6-9D65-6DA86AB99968}" dt="2023-07-21T09:19:57.802" v="886" actId="26606"/>
          <ac:spMkLst>
            <pc:docMk/>
            <pc:sldMk cId="2586499582" sldId="257"/>
            <ac:spMk id="51" creationId="{04812C46-200A-4DEB-A05E-3ED6C68C2387}"/>
          </ac:spMkLst>
        </pc:spChg>
        <pc:spChg chg="add del">
          <ac:chgData name="하루" userId="27341ffc11369776" providerId="LiveId" clId="{4491259D-2746-47F6-9D65-6DA86AB99968}" dt="2023-07-21T09:19:57.802" v="886" actId="26606"/>
          <ac:spMkLst>
            <pc:docMk/>
            <pc:sldMk cId="2586499582" sldId="257"/>
            <ac:spMk id="52" creationId="{D1EA859B-E555-4109-94F3-6700E046E008}"/>
          </ac:spMkLst>
        </pc:spChg>
        <pc:spChg chg="add del">
          <ac:chgData name="하루" userId="27341ffc11369776" providerId="LiveId" clId="{4491259D-2746-47F6-9D65-6DA86AB99968}" dt="2023-07-21T09:20:04.844" v="888" actId="26606"/>
          <ac:spMkLst>
            <pc:docMk/>
            <pc:sldMk cId="2586499582" sldId="257"/>
            <ac:spMk id="54" creationId="{257363FD-7E77-4145-9483-331A807ADF0E}"/>
          </ac:spMkLst>
        </pc:spChg>
        <pc:spChg chg="add del">
          <ac:chgData name="하루" userId="27341ffc11369776" providerId="LiveId" clId="{4491259D-2746-47F6-9D65-6DA86AB99968}" dt="2023-07-21T09:20:07.215" v="890" actId="26606"/>
          <ac:spMkLst>
            <pc:docMk/>
            <pc:sldMk cId="2586499582" sldId="257"/>
            <ac:spMk id="56" creationId="{F13C74B1-5B17-4795-BED0-7140497B445A}"/>
          </ac:spMkLst>
        </pc:spChg>
        <pc:spChg chg="add del">
          <ac:chgData name="하루" userId="27341ffc11369776" providerId="LiveId" clId="{4491259D-2746-47F6-9D65-6DA86AB99968}" dt="2023-07-21T09:20:07.215" v="890" actId="26606"/>
          <ac:spMkLst>
            <pc:docMk/>
            <pc:sldMk cId="2586499582" sldId="257"/>
            <ac:spMk id="57" creationId="{D4974D33-8DC5-464E-8C6D-BE58F0669C17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59" creationId="{8FC9BE17-9A7B-462D-AE50-3D8777387304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60" creationId="{3EBE8569-6AEC-4B8C-8D53-2DE337CDBA65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61" creationId="{55D4142C-5077-457F-A6AD-3FECFDB39685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62" creationId="{7A5F0580-5EE9-419F-96EE-B6529EF6E7D0}"/>
          </ac:spMkLst>
        </pc:spChg>
        <pc:graphicFrameChg chg="add mod modGraphic">
          <ac:chgData name="하루" userId="27341ffc11369776" providerId="LiveId" clId="{4491259D-2746-47F6-9D65-6DA86AB99968}" dt="2023-07-24T08:35:28.590" v="4520" actId="20577"/>
          <ac:graphicFrameMkLst>
            <pc:docMk/>
            <pc:sldMk cId="2586499582" sldId="257"/>
            <ac:graphicFrameMk id="7" creationId="{1E9F97C0-D3E5-BFA6-609E-BFEBEF33C869}"/>
          </ac:graphicFrameMkLst>
        </pc:graphicFrameChg>
        <pc:picChg chg="add del">
          <ac:chgData name="하루" userId="27341ffc11369776" providerId="LiveId" clId="{4491259D-2746-47F6-9D65-6DA86AB99968}" dt="2023-07-21T09:08:26.617" v="754" actId="26606"/>
          <ac:picMkLst>
            <pc:docMk/>
            <pc:sldMk cId="2586499582" sldId="257"/>
            <ac:picMk id="5" creationId="{AA14520B-FA48-023A-0D9F-6D4999934E00}"/>
          </ac:picMkLst>
        </pc:picChg>
        <pc:picChg chg="add del mod ord">
          <ac:chgData name="하루" userId="27341ffc11369776" providerId="LiveId" clId="{4491259D-2746-47F6-9D65-6DA86AB99968}" dt="2023-07-21T09:37:59.185" v="1113" actId="478"/>
          <ac:picMkLst>
            <pc:docMk/>
            <pc:sldMk cId="2586499582" sldId="257"/>
            <ac:picMk id="6" creationId="{5C7F7484-FEBE-956C-92DF-2FE849016E93}"/>
          </ac:picMkLst>
        </pc:picChg>
        <pc:picChg chg="add del">
          <ac:chgData name="하루" userId="27341ffc11369776" providerId="LiveId" clId="{4491259D-2746-47F6-9D65-6DA86AB99968}" dt="2023-07-21T09:16:56.807" v="869" actId="478"/>
          <ac:picMkLst>
            <pc:docMk/>
            <pc:sldMk cId="2586499582" sldId="257"/>
            <ac:picMk id="14" creationId="{F9813B1C-2574-0C55-F767-518C09C0CBE2}"/>
          </ac:picMkLst>
        </pc:picChg>
        <pc:inkChg chg="add del">
          <ac:chgData name="하루" userId="27341ffc11369776" providerId="LiveId" clId="{4491259D-2746-47F6-9D65-6DA86AB99968}" dt="2023-07-21T08:48:16.745" v="614" actId="9405"/>
          <ac:inkMkLst>
            <pc:docMk/>
            <pc:sldMk cId="2586499582" sldId="257"/>
            <ac:inkMk id="4" creationId="{A3B00C28-C39D-55D4-65B9-AD4E67681FAF}"/>
          </ac:inkMkLst>
        </pc:inkChg>
        <pc:cxnChg chg="add del">
          <ac:chgData name="하루" userId="27341ffc11369776" providerId="LiveId" clId="{4491259D-2746-47F6-9D65-6DA86AB99968}" dt="2023-07-21T09:17:39.767" v="871" actId="26606"/>
          <ac:cxnSpMkLst>
            <pc:docMk/>
            <pc:sldMk cId="2586499582" sldId="257"/>
            <ac:cxnSpMk id="27" creationId="{B5F2DA1D-C1F2-44D4-8BB3-F29B9DD0B2F9}"/>
          </ac:cxnSpMkLst>
        </pc:cxnChg>
        <pc:cxnChg chg="add del">
          <ac:chgData name="하루" userId="27341ffc11369776" providerId="LiveId" clId="{4491259D-2746-47F6-9D65-6DA86AB99968}" dt="2023-07-21T09:17:39.767" v="871" actId="26606"/>
          <ac:cxnSpMkLst>
            <pc:docMk/>
            <pc:sldMk cId="2586499582" sldId="257"/>
            <ac:cxnSpMk id="29" creationId="{A6C6FECB-D48F-4DB7-A7B4-3A9E377B13CB}"/>
          </ac:cxnSpMkLst>
        </pc:cxnChg>
      </pc:sldChg>
      <pc:sldChg chg="addSp modSp new mod">
        <pc:chgData name="하루" userId="27341ffc11369776" providerId="LiveId" clId="{4491259D-2746-47F6-9D65-6DA86AB99968}" dt="2023-07-24T04:55:15.406" v="3982" actId="1076"/>
        <pc:sldMkLst>
          <pc:docMk/>
          <pc:sldMk cId="3148888053" sldId="258"/>
        </pc:sldMkLst>
        <pc:spChg chg="add mod">
          <ac:chgData name="하루" userId="27341ffc11369776" providerId="LiveId" clId="{4491259D-2746-47F6-9D65-6DA86AB99968}" dt="2023-07-23T22:47:15.609" v="2419"/>
          <ac:spMkLst>
            <pc:docMk/>
            <pc:sldMk cId="3148888053" sldId="258"/>
            <ac:spMk id="2" creationId="{0A0BA8B4-E049-287F-19EE-421F8C6A7364}"/>
          </ac:spMkLst>
        </pc:spChg>
        <pc:cxnChg chg="add mod">
          <ac:chgData name="하루" userId="27341ffc11369776" providerId="LiveId" clId="{4491259D-2746-47F6-9D65-6DA86AB99968}" dt="2023-07-24T04:55:15.406" v="3982" actId="1076"/>
          <ac:cxnSpMkLst>
            <pc:docMk/>
            <pc:sldMk cId="3148888053" sldId="258"/>
            <ac:cxnSpMk id="4" creationId="{3213AFD1-BD64-EF21-6C76-81988CB75B4E}"/>
          </ac:cxnSpMkLst>
        </pc:cxnChg>
      </pc:sldChg>
      <pc:sldChg chg="new del">
        <pc:chgData name="하루" userId="27341ffc11369776" providerId="LiveId" clId="{4491259D-2746-47F6-9D65-6DA86AB99968}" dt="2023-07-21T08:35:42.688" v="119" actId="2696"/>
        <pc:sldMkLst>
          <pc:docMk/>
          <pc:sldMk cId="223556499" sldId="259"/>
        </pc:sldMkLst>
      </pc:sldChg>
      <pc:sldChg chg="addSp delSp modSp new del mod">
        <pc:chgData name="하루" userId="27341ffc11369776" providerId="LiveId" clId="{4491259D-2746-47F6-9D65-6DA86AB99968}" dt="2023-07-24T01:15:47.020" v="3895" actId="2696"/>
        <pc:sldMkLst>
          <pc:docMk/>
          <pc:sldMk cId="243452357" sldId="259"/>
        </pc:sldMkLst>
        <pc:spChg chg="add del mod">
          <ac:chgData name="하루" userId="27341ffc11369776" providerId="LiveId" clId="{4491259D-2746-47F6-9D65-6DA86AB99968}" dt="2023-07-21T08:37:35.091" v="128"/>
          <ac:spMkLst>
            <pc:docMk/>
            <pc:sldMk cId="243452357" sldId="259"/>
            <ac:spMk id="4" creationId="{618E6934-E534-787C-257D-D4800B4AC30F}"/>
          </ac:spMkLst>
        </pc:spChg>
        <pc:spChg chg="add mod">
          <ac:chgData name="하루" userId="27341ffc11369776" providerId="LiveId" clId="{4491259D-2746-47F6-9D65-6DA86AB99968}" dt="2023-07-21T09:54:40.297" v="1436" actId="20577"/>
          <ac:spMkLst>
            <pc:docMk/>
            <pc:sldMk cId="243452357" sldId="259"/>
            <ac:spMk id="5" creationId="{E2708B7E-911B-17A5-325E-0733A6E7D5A4}"/>
          </ac:spMkLst>
        </pc:spChg>
        <pc:spChg chg="add del mod">
          <ac:chgData name="하루" userId="27341ffc11369776" providerId="LiveId" clId="{4491259D-2746-47F6-9D65-6DA86AB99968}" dt="2023-07-21T08:42:23.990" v="480"/>
          <ac:spMkLst>
            <pc:docMk/>
            <pc:sldMk cId="243452357" sldId="259"/>
            <ac:spMk id="7" creationId="{16B5E45F-6CBB-5E15-158C-5A346CBAF2EA}"/>
          </ac:spMkLst>
        </pc:spChg>
        <pc:picChg chg="add mod">
          <ac:chgData name="하루" userId="27341ffc11369776" providerId="LiveId" clId="{4491259D-2746-47F6-9D65-6DA86AB99968}" dt="2023-07-21T08:37:21.289" v="125" actId="1076"/>
          <ac:picMkLst>
            <pc:docMk/>
            <pc:sldMk cId="243452357" sldId="259"/>
            <ac:picMk id="3" creationId="{C7B3EFBB-2755-FAFD-A31F-BF45C4E25D84}"/>
          </ac:picMkLst>
        </pc:picChg>
        <pc:cxnChg chg="add mod">
          <ac:chgData name="하루" userId="27341ffc11369776" providerId="LiveId" clId="{4491259D-2746-47F6-9D65-6DA86AB99968}" dt="2023-07-21T08:42:09.216" v="477" actId="1076"/>
          <ac:cxnSpMkLst>
            <pc:docMk/>
            <pc:sldMk cId="243452357" sldId="259"/>
            <ac:cxnSpMk id="6" creationId="{A2D59257-0E2F-680A-D6AF-E6EA09E23771}"/>
          </ac:cxnSpMkLst>
        </pc:cxnChg>
      </pc:sldChg>
      <pc:sldChg chg="new del">
        <pc:chgData name="하루" userId="27341ffc11369776" providerId="LiveId" clId="{4491259D-2746-47F6-9D65-6DA86AB99968}" dt="2023-07-21T08:35:18.423" v="117" actId="2696"/>
        <pc:sldMkLst>
          <pc:docMk/>
          <pc:sldMk cId="2730352498" sldId="259"/>
        </pc:sldMkLst>
      </pc:sldChg>
      <pc:sldChg chg="add del">
        <pc:chgData name="하루" userId="27341ffc11369776" providerId="LiveId" clId="{4491259D-2746-47F6-9D65-6DA86AB99968}" dt="2023-07-21T09:53:29.130" v="1403" actId="2696"/>
        <pc:sldMkLst>
          <pc:docMk/>
          <pc:sldMk cId="4128088625" sldId="260"/>
        </pc:sldMkLst>
      </pc:sldChg>
      <pc:sldChg chg="add del">
        <pc:chgData name="하루" userId="27341ffc11369776" providerId="LiveId" clId="{4491259D-2746-47F6-9D65-6DA86AB99968}" dt="2023-07-21T09:53:30.296" v="1404" actId="2696"/>
        <pc:sldMkLst>
          <pc:docMk/>
          <pc:sldMk cId="3836537401" sldId="261"/>
        </pc:sldMkLst>
      </pc:sldChg>
      <pc:sldChg chg="add del">
        <pc:chgData name="하루" userId="27341ffc11369776" providerId="LiveId" clId="{4491259D-2746-47F6-9D65-6DA86AB99968}" dt="2023-07-21T09:53:31.150" v="1405" actId="2696"/>
        <pc:sldMkLst>
          <pc:docMk/>
          <pc:sldMk cId="3456900490" sldId="262"/>
        </pc:sldMkLst>
      </pc:sldChg>
      <pc:sldChg chg="addSp delSp modSp new del mod ord setBg">
        <pc:chgData name="하루" userId="27341ffc11369776" providerId="LiveId" clId="{4491259D-2746-47F6-9D65-6DA86AB99968}" dt="2023-07-21T09:30:26.233" v="969" actId="2696"/>
        <pc:sldMkLst>
          <pc:docMk/>
          <pc:sldMk cId="2920111788" sldId="263"/>
        </pc:sldMkLst>
        <pc:spChg chg="add del mod">
          <ac:chgData name="하루" userId="27341ffc11369776" providerId="LiveId" clId="{4491259D-2746-47F6-9D65-6DA86AB99968}" dt="2023-07-21T09:09:38.227" v="760" actId="478"/>
          <ac:spMkLst>
            <pc:docMk/>
            <pc:sldMk cId="2920111788" sldId="263"/>
            <ac:spMk id="2" creationId="{14BB970E-FBB8-448F-2BA0-63501620958F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7" creationId="{CA50838F-7F21-AC05-037E-FF0C88FB4185}"/>
          </ac:spMkLst>
        </pc:spChg>
        <pc:spChg chg="add del mod">
          <ac:chgData name="하루" userId="27341ffc11369776" providerId="LiveId" clId="{4491259D-2746-47F6-9D65-6DA86AB99968}" dt="2023-07-21T09:16:22.144" v="868" actId="478"/>
          <ac:spMkLst>
            <pc:docMk/>
            <pc:sldMk cId="2920111788" sldId="263"/>
            <ac:spMk id="8" creationId="{667B905B-3EFC-045E-20A5-D7397BF0050F}"/>
          </ac:spMkLst>
        </pc:spChg>
        <pc:spChg chg="add del mod">
          <ac:chgData name="하루" userId="27341ffc11369776" providerId="LiveId" clId="{4491259D-2746-47F6-9D65-6DA86AB99968}" dt="2023-07-21T08:46:11.979" v="581" actId="478"/>
          <ac:spMkLst>
            <pc:docMk/>
            <pc:sldMk cId="2920111788" sldId="263"/>
            <ac:spMk id="8" creationId="{D52D498E-C97F-90BA-69B9-FCFA8A464396}"/>
          </ac:spMkLst>
        </pc:spChg>
        <pc:spChg chg="add del mod">
          <ac:chgData name="하루" userId="27341ffc11369776" providerId="LiveId" clId="{4491259D-2746-47F6-9D65-6DA86AB99968}" dt="2023-07-21T09:29:39.736" v="963" actId="478"/>
          <ac:spMkLst>
            <pc:docMk/>
            <pc:sldMk cId="2920111788" sldId="263"/>
            <ac:spMk id="11" creationId="{827CFE38-0F75-95BE-622C-E248946375C9}"/>
          </ac:spMkLst>
        </pc:spChg>
        <pc:spChg chg="add del">
          <ac:chgData name="하루" userId="27341ffc11369776" providerId="LiveId" clId="{4491259D-2746-47F6-9D65-6DA86AB99968}" dt="2023-07-21T08:46:39.446" v="583" actId="26606"/>
          <ac:spMkLst>
            <pc:docMk/>
            <pc:sldMk cId="2920111788" sldId="263"/>
            <ac:spMk id="12" creationId="{D4771268-CB57-404A-9271-370EB28F6090}"/>
          </ac:spMkLst>
        </pc:spChg>
        <pc:spChg chg="add del mod">
          <ac:chgData name="하루" userId="27341ffc11369776" providerId="LiveId" clId="{4491259D-2746-47F6-9D65-6DA86AB99968}" dt="2023-07-21T08:45:45.931" v="561"/>
          <ac:spMkLst>
            <pc:docMk/>
            <pc:sldMk cId="2920111788" sldId="263"/>
            <ac:spMk id="13" creationId="{034681D1-D8F3-5A72-41E8-ED2F32D560DF}"/>
          </ac:spMkLst>
        </pc:spChg>
        <pc:spChg chg="add del mod">
          <ac:chgData name="하루" userId="27341ffc11369776" providerId="LiveId" clId="{4491259D-2746-47F6-9D65-6DA86AB99968}" dt="2023-07-21T09:29:22.403" v="962" actId="478"/>
          <ac:spMkLst>
            <pc:docMk/>
            <pc:sldMk cId="2920111788" sldId="263"/>
            <ac:spMk id="14" creationId="{FD18B885-8308-37E0-10B9-0E2EB123DE87}"/>
          </ac:spMkLst>
        </pc:spChg>
        <pc:spChg chg="add del mod">
          <ac:chgData name="하루" userId="27341ffc11369776" providerId="LiveId" clId="{4491259D-2746-47F6-9D65-6DA86AB99968}" dt="2023-07-21T08:47:05.035" v="596"/>
          <ac:spMkLst>
            <pc:docMk/>
            <pc:sldMk cId="2920111788" sldId="263"/>
            <ac:spMk id="15" creationId="{20474F98-351B-1E94-06CA-DE085BB024E5}"/>
          </ac:spMkLst>
        </pc:spChg>
        <pc:spChg chg="add del mod">
          <ac:chgData name="하루" userId="27341ffc11369776" providerId="LiveId" clId="{4491259D-2746-47F6-9D65-6DA86AB99968}" dt="2023-07-21T08:47:04.229" v="594"/>
          <ac:spMkLst>
            <pc:docMk/>
            <pc:sldMk cId="2920111788" sldId="263"/>
            <ac:spMk id="17" creationId="{77A0AF5A-89A3-E263-342D-C06ADCF9F999}"/>
          </ac:spMkLst>
        </pc:spChg>
        <pc:spChg chg="add del mod">
          <ac:chgData name="하루" userId="27341ffc11369776" providerId="LiveId" clId="{4491259D-2746-47F6-9D65-6DA86AB99968}" dt="2023-07-21T09:09:39.755" v="761" actId="478"/>
          <ac:spMkLst>
            <pc:docMk/>
            <pc:sldMk cId="2920111788" sldId="263"/>
            <ac:spMk id="19" creationId="{1DC69D13-4AB2-8F61-EC8B-B70EA5F3FBDC}"/>
          </ac:spMkLst>
        </pc:spChg>
        <pc:spChg chg="add del mod">
          <ac:chgData name="하루" userId="27341ffc11369776" providerId="LiveId" clId="{4491259D-2746-47F6-9D65-6DA86AB99968}" dt="2023-07-21T09:09:43.706" v="765" actId="478"/>
          <ac:spMkLst>
            <pc:docMk/>
            <pc:sldMk cId="2920111788" sldId="263"/>
            <ac:spMk id="21" creationId="{674B145D-3E04-E737-2E4E-07D6C3C390A4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3" creationId="{468281F9-B37C-84B3-8BB7-D74C3752550E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5" creationId="{19CC3143-EFE8-5853-7999-EE0D2CC041E7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7" creationId="{2E3FF47D-E251-09DF-F5F5-8CEE49033682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9" creationId="{D643B69F-2D7A-C5AA-9002-E9F6EE2440BC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1" creationId="{91F17295-183E-E460-2758-5F7575407DAC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3" creationId="{06EAA782-D1FB-8365-B2BE-A3DDD8BD2DAB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5" creationId="{EAC866DF-6BA8-7E23-7693-7677B095F172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7" creationId="{FDDB1001-A9B2-20F7-8409-E497F76CD4D0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9" creationId="{BEA3E8B2-D9EA-CE14-4463-05FE1D792BB8}"/>
          </ac:spMkLst>
        </pc:spChg>
        <pc:spChg chg="add del">
          <ac:chgData name="하루" userId="27341ffc11369776" providerId="LiveId" clId="{4491259D-2746-47F6-9D65-6DA86AB99968}" dt="2023-07-21T09:29:44.387" v="968" actId="26606"/>
          <ac:spMkLst>
            <pc:docMk/>
            <pc:sldMk cId="2920111788" sldId="263"/>
            <ac:spMk id="40" creationId="{D4771268-CB57-404A-9271-370EB28F6090}"/>
          </ac:spMkLst>
        </pc:spChg>
        <pc:spChg chg="add del mod">
          <ac:chgData name="하루" userId="27341ffc11369776" providerId="LiveId" clId="{4491259D-2746-47F6-9D65-6DA86AB99968}" dt="2023-07-21T09:29:22.403" v="962" actId="478"/>
          <ac:spMkLst>
            <pc:docMk/>
            <pc:sldMk cId="2920111788" sldId="263"/>
            <ac:spMk id="42" creationId="{94D7E204-5F23-C369-5B68-813F750ADD41}"/>
          </ac:spMkLst>
        </pc:spChg>
        <pc:spChg chg="add del">
          <ac:chgData name="하루" userId="27341ffc11369776" providerId="LiveId" clId="{4491259D-2746-47F6-9D65-6DA86AB99968}" dt="2023-07-21T09:29:43.670" v="965" actId="26606"/>
          <ac:spMkLst>
            <pc:docMk/>
            <pc:sldMk cId="2920111788" sldId="263"/>
            <ac:spMk id="45" creationId="{7BDAC5B6-20CE-447F-8BA1-F2274AC7AE5B}"/>
          </ac:spMkLst>
        </pc:spChg>
        <pc:spChg chg="add del">
          <ac:chgData name="하루" userId="27341ffc11369776" providerId="LiveId" clId="{4491259D-2746-47F6-9D65-6DA86AB99968}" dt="2023-07-21T09:29:43.670" v="965" actId="26606"/>
          <ac:spMkLst>
            <pc:docMk/>
            <pc:sldMk cId="2920111788" sldId="263"/>
            <ac:spMk id="47" creationId="{D1D22B31-BF8F-446B-9009-8A251FB177CB}"/>
          </ac:spMkLst>
        </pc:spChg>
        <pc:spChg chg="add del">
          <ac:chgData name="하루" userId="27341ffc11369776" providerId="LiveId" clId="{4491259D-2746-47F6-9D65-6DA86AB99968}" dt="2023-07-21T09:29:44.376" v="967" actId="26606"/>
          <ac:spMkLst>
            <pc:docMk/>
            <pc:sldMk cId="2920111788" sldId="263"/>
            <ac:spMk id="49" creationId="{32BC26D8-82FB-445E-AA49-62A77D7C1EE0}"/>
          </ac:spMkLst>
        </pc:spChg>
        <pc:spChg chg="add del">
          <ac:chgData name="하루" userId="27341ffc11369776" providerId="LiveId" clId="{4491259D-2746-47F6-9D65-6DA86AB99968}" dt="2023-07-21T09:29:44.376" v="967" actId="26606"/>
          <ac:spMkLst>
            <pc:docMk/>
            <pc:sldMk cId="2920111788" sldId="263"/>
            <ac:spMk id="50" creationId="{CB44330D-EA18-4254-AA95-EB49948539B8}"/>
          </ac:spMkLst>
        </pc:spChg>
        <pc:spChg chg="add">
          <ac:chgData name="하루" userId="27341ffc11369776" providerId="LiveId" clId="{4491259D-2746-47F6-9D65-6DA86AB99968}" dt="2023-07-21T09:29:44.387" v="968" actId="26606"/>
          <ac:spMkLst>
            <pc:docMk/>
            <pc:sldMk cId="2920111788" sldId="263"/>
            <ac:spMk id="52" creationId="{42A4FC2C-047E-45A5-965D-8E1E3BF09BC6}"/>
          </ac:spMkLst>
        </pc:spChg>
        <pc:picChg chg="add del mod">
          <ac:chgData name="하루" userId="27341ffc11369776" providerId="LiveId" clId="{4491259D-2746-47F6-9D65-6DA86AB99968}" dt="2023-07-21T09:10:18.400" v="771" actId="478"/>
          <ac:picMkLst>
            <pc:docMk/>
            <pc:sldMk cId="2920111788" sldId="263"/>
            <ac:picMk id="4" creationId="{68C5338E-8273-4D89-B956-25C2AFD7C4B4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6" creationId="{8F1B3B00-523B-AE10-FE9A-C534FE635975}"/>
          </ac:picMkLst>
        </pc:picChg>
        <pc:picChg chg="add del mod">
          <ac:chgData name="하루" userId="27341ffc11369776" providerId="LiveId" clId="{4491259D-2746-47F6-9D65-6DA86AB99968}" dt="2023-07-21T08:46:12.851" v="582" actId="478"/>
          <ac:picMkLst>
            <pc:docMk/>
            <pc:sldMk cId="2920111788" sldId="263"/>
            <ac:picMk id="7" creationId="{726730E9-A1F6-6FC1-47E4-385A61441EB6}"/>
          </ac:picMkLst>
        </pc:picChg>
        <pc:picChg chg="add del mod">
          <ac:chgData name="하루" userId="27341ffc11369776" providerId="LiveId" clId="{4491259D-2746-47F6-9D65-6DA86AB99968}" dt="2023-07-21T08:45:46.417" v="563"/>
          <ac:picMkLst>
            <pc:docMk/>
            <pc:sldMk cId="2920111788" sldId="263"/>
            <ac:picMk id="9" creationId="{B3773FA5-4E3E-05D2-61AB-F28232AEF5E1}"/>
          </ac:picMkLst>
        </pc:picChg>
        <pc:picChg chg="add mod ord">
          <ac:chgData name="하루" userId="27341ffc11369776" providerId="LiveId" clId="{4491259D-2746-47F6-9D65-6DA86AB99968}" dt="2023-07-21T09:29:44.387" v="968" actId="26606"/>
          <ac:picMkLst>
            <pc:docMk/>
            <pc:sldMk cId="2920111788" sldId="263"/>
            <ac:picMk id="10" creationId="{6645FFB5-2C0F-BBDB-4FF1-9B28A03B39A2}"/>
          </ac:picMkLst>
        </pc:picChg>
        <pc:picChg chg="add del mod">
          <ac:chgData name="하루" userId="27341ffc11369776" providerId="LiveId" clId="{4491259D-2746-47F6-9D65-6DA86AB99968}" dt="2023-07-21T08:45:45.931" v="561"/>
          <ac:picMkLst>
            <pc:docMk/>
            <pc:sldMk cId="2920111788" sldId="263"/>
            <ac:picMk id="11" creationId="{94021B35-57A4-97F5-8268-5C86D64CCC7A}"/>
          </ac:picMkLst>
        </pc:picChg>
        <pc:picChg chg="add del mod">
          <ac:chgData name="하루" userId="27341ffc11369776" providerId="LiveId" clId="{4491259D-2746-47F6-9D65-6DA86AB99968}" dt="2023-07-21T09:29:22.403" v="962" actId="478"/>
          <ac:picMkLst>
            <pc:docMk/>
            <pc:sldMk cId="2920111788" sldId="263"/>
            <ac:picMk id="13" creationId="{349BB853-9A58-6E91-E3B4-CDD784F3029F}"/>
          </ac:picMkLst>
        </pc:picChg>
        <pc:picChg chg="add del mod">
          <ac:chgData name="하루" userId="27341ffc11369776" providerId="LiveId" clId="{4491259D-2746-47F6-9D65-6DA86AB99968}" dt="2023-07-21T08:47:05.035" v="596"/>
          <ac:picMkLst>
            <pc:docMk/>
            <pc:sldMk cId="2920111788" sldId="263"/>
            <ac:picMk id="14" creationId="{A5266669-A588-88C6-3611-577E7B3DB9C0}"/>
          </ac:picMkLst>
        </pc:picChg>
        <pc:picChg chg="add del mod">
          <ac:chgData name="하루" userId="27341ffc11369776" providerId="LiveId" clId="{4491259D-2746-47F6-9D65-6DA86AB99968}" dt="2023-07-21T08:47:04.229" v="594"/>
          <ac:picMkLst>
            <pc:docMk/>
            <pc:sldMk cId="2920111788" sldId="263"/>
            <ac:picMk id="16" creationId="{99C30EB6-1C76-BD11-1E2C-9EFFE6A705A5}"/>
          </ac:picMkLst>
        </pc:picChg>
        <pc:picChg chg="add del mod">
          <ac:chgData name="하루" userId="27341ffc11369776" providerId="LiveId" clId="{4491259D-2746-47F6-9D65-6DA86AB99968}" dt="2023-07-21T09:09:40.252" v="762" actId="478"/>
          <ac:picMkLst>
            <pc:docMk/>
            <pc:sldMk cId="2920111788" sldId="263"/>
            <ac:picMk id="18" creationId="{66BCD793-5B6E-788F-DB02-37AAAA909BA8}"/>
          </ac:picMkLst>
        </pc:picChg>
        <pc:picChg chg="add del mod">
          <ac:chgData name="하루" userId="27341ffc11369776" providerId="LiveId" clId="{4491259D-2746-47F6-9D65-6DA86AB99968}" dt="2023-07-21T09:09:40.984" v="763" actId="478"/>
          <ac:picMkLst>
            <pc:docMk/>
            <pc:sldMk cId="2920111788" sldId="263"/>
            <ac:picMk id="20" creationId="{5960E392-23CC-B56E-79A0-072E4304FA5A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2" creationId="{9D7C599B-4BB5-71BC-3D67-B63BDC9346AB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4" creationId="{DE23C94F-E104-6A70-4B07-CA660603D2DA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6" creationId="{51BFDD89-92E4-F8A3-C4B7-F661706B7AED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8" creationId="{68510FB4-45E0-8298-DF83-070467038EA4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0" creationId="{01FCBDA8-F898-7F16-1E8B-49AC202D7AE6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2" creationId="{538CEB1A-7B6D-958C-0DF0-BBDDA96A425E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4" creationId="{CA3D5297-F076-3382-5C77-77248AEC9E3E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6" creationId="{D0469AA4-4DBE-174E-30E7-45D9B424B02E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8" creationId="{DC067303-3E21-7D43-21CA-57F4419D4F2E}"/>
          </ac:picMkLst>
        </pc:picChg>
        <pc:picChg chg="add del mod">
          <ac:chgData name="하루" userId="27341ffc11369776" providerId="LiveId" clId="{4491259D-2746-47F6-9D65-6DA86AB99968}" dt="2023-07-21T09:29:22.403" v="962" actId="478"/>
          <ac:picMkLst>
            <pc:docMk/>
            <pc:sldMk cId="2920111788" sldId="263"/>
            <ac:picMk id="41" creationId="{74CBF247-36BC-FB84-3431-E358E6B9B6A3}"/>
          </ac:picMkLst>
        </pc:picChg>
        <pc:cxnChg chg="add del mod ord">
          <ac:chgData name="하루" userId="27341ffc11369776" providerId="LiveId" clId="{4491259D-2746-47F6-9D65-6DA86AB99968}" dt="2023-07-21T08:46:46.345" v="585" actId="478"/>
          <ac:cxnSpMkLst>
            <pc:docMk/>
            <pc:sldMk cId="2920111788" sldId="263"/>
            <ac:cxnSpMk id="3" creationId="{589456A0-0C6A-5DBC-3052-D8C991171E75}"/>
          </ac:cxnSpMkLst>
        </pc:cxnChg>
      </pc:sldChg>
      <pc:sldChg chg="addSp delSp modSp new mod setBg modClrScheme chgLayout">
        <pc:chgData name="하루" userId="27341ffc11369776" providerId="LiveId" clId="{4491259D-2746-47F6-9D65-6DA86AB99968}" dt="2023-07-21T10:09:19.961" v="1575" actId="20577"/>
        <pc:sldMkLst>
          <pc:docMk/>
          <pc:sldMk cId="1961346726" sldId="264"/>
        </pc:sldMkLst>
        <pc:spChg chg="add mod">
          <ac:chgData name="하루" userId="27341ffc11369776" providerId="LiveId" clId="{4491259D-2746-47F6-9D65-6DA86AB99968}" dt="2023-07-21T09:53:08.051" v="1402" actId="26606"/>
          <ac:spMkLst>
            <pc:docMk/>
            <pc:sldMk cId="1961346726" sldId="264"/>
            <ac:spMk id="2" creationId="{EBDCDA55-1578-59CB-FA03-4F4D89221BF3}"/>
          </ac:spMkLst>
        </pc:spChg>
        <pc:spChg chg="add mod">
          <ac:chgData name="하루" userId="27341ffc11369776" providerId="LiveId" clId="{4491259D-2746-47F6-9D65-6DA86AB99968}" dt="2023-07-21T10:09:19.961" v="1575" actId="20577"/>
          <ac:spMkLst>
            <pc:docMk/>
            <pc:sldMk cId="1961346726" sldId="264"/>
            <ac:spMk id="6" creationId="{DE55F2B3-B5FB-9D8B-1913-9B5DC2DEE451}"/>
          </ac:spMkLst>
        </pc:spChg>
        <pc:spChg chg="add del mod">
          <ac:chgData name="하루" userId="27341ffc11369776" providerId="LiveId" clId="{4491259D-2746-47F6-9D65-6DA86AB99968}" dt="2023-07-21T09:53:07.351" v="1399" actId="26606"/>
          <ac:spMkLst>
            <pc:docMk/>
            <pc:sldMk cId="1961346726" sldId="264"/>
            <ac:spMk id="7" creationId="{DE55F2B3-B5FB-9D8B-1913-9B5DC2DEE451}"/>
          </ac:spMkLst>
        </pc:spChg>
        <pc:picChg chg="add del">
          <ac:chgData name="하루" userId="27341ffc11369776" providerId="LiveId" clId="{4491259D-2746-47F6-9D65-6DA86AB99968}" dt="2023-07-21T09:53:08.051" v="1401" actId="26606"/>
          <ac:picMkLst>
            <pc:docMk/>
            <pc:sldMk cId="1961346726" sldId="264"/>
            <ac:picMk id="4" creationId="{CBF06A5F-CC14-007A-70BD-FBFCEBC84092}"/>
          </ac:picMkLst>
        </pc:picChg>
      </pc:sldChg>
      <pc:sldChg chg="addSp delSp modSp new del mod ord modClrScheme delAnim modAnim chgLayout">
        <pc:chgData name="하루" userId="27341ffc11369776" providerId="LiveId" clId="{4491259D-2746-47F6-9D65-6DA86AB99968}" dt="2023-07-23T22:47:06.354" v="2410" actId="2696"/>
        <pc:sldMkLst>
          <pc:docMk/>
          <pc:sldMk cId="411427543" sldId="265"/>
        </pc:sldMkLst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5" creationId="{02A017D2-FF75-728C-8797-BF2D3B79C3BA}"/>
          </ac:spMkLst>
        </pc:spChg>
        <pc:spChg chg="add del mod">
          <ac:chgData name="하루" userId="27341ffc11369776" providerId="LiveId" clId="{4491259D-2746-47F6-9D65-6DA86AB99968}" dt="2023-07-21T09:37:11.573" v="1107" actId="478"/>
          <ac:spMkLst>
            <pc:docMk/>
            <pc:sldMk cId="411427543" sldId="265"/>
            <ac:spMk id="7" creationId="{F015CCA5-D7A6-C6E9-D539-4F179BF033FB}"/>
          </ac:spMkLst>
        </pc:spChg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9" creationId="{5AAA8B9B-7BE5-4B17-2394-F29CF63872FF}"/>
          </ac:spMkLst>
        </pc:spChg>
        <pc:spChg chg="add del mod">
          <ac:chgData name="하루" userId="27341ffc11369776" providerId="LiveId" clId="{4491259D-2746-47F6-9D65-6DA86AB99968}" dt="2023-07-21T09:34:43.277" v="1084" actId="478"/>
          <ac:spMkLst>
            <pc:docMk/>
            <pc:sldMk cId="411427543" sldId="265"/>
            <ac:spMk id="11" creationId="{B8383F0A-4CF0-A912-1785-1463B1C3DDF4}"/>
          </ac:spMkLst>
        </pc:spChg>
        <pc:spChg chg="add del mod">
          <ac:chgData name="하루" userId="27341ffc11369776" providerId="LiveId" clId="{4491259D-2746-47F6-9D65-6DA86AB99968}" dt="2023-07-21T09:34:43.277" v="1084" actId="478"/>
          <ac:spMkLst>
            <pc:docMk/>
            <pc:sldMk cId="411427543" sldId="265"/>
            <ac:spMk id="13" creationId="{9DF3AE95-C834-C1E1-9A54-51FEDB9C9D02}"/>
          </ac:spMkLst>
        </pc:spChg>
        <pc:spChg chg="add del mod">
          <ac:chgData name="하루" userId="27341ffc11369776" providerId="LiveId" clId="{4491259D-2746-47F6-9D65-6DA86AB99968}" dt="2023-07-21T09:34:43.277" v="1084" actId="478"/>
          <ac:spMkLst>
            <pc:docMk/>
            <pc:sldMk cId="411427543" sldId="265"/>
            <ac:spMk id="15" creationId="{65393D8E-CE76-754E-5EEC-15B8DB6DB096}"/>
          </ac:spMkLst>
        </pc:spChg>
        <pc:spChg chg="add del mod">
          <ac:chgData name="하루" userId="27341ffc11369776" providerId="LiveId" clId="{4491259D-2746-47F6-9D65-6DA86AB99968}" dt="2023-07-21T09:32:07.690" v="1008"/>
          <ac:spMkLst>
            <pc:docMk/>
            <pc:sldMk cId="411427543" sldId="265"/>
            <ac:spMk id="16" creationId="{937B41AF-8ADB-98EA-7A31-A20916EC3B08}"/>
          </ac:spMkLst>
        </pc:spChg>
        <pc:spChg chg="add del mod">
          <ac:chgData name="하루" userId="27341ffc11369776" providerId="LiveId" clId="{4491259D-2746-47F6-9D65-6DA86AB99968}" dt="2023-07-21T09:32:07.690" v="1010"/>
          <ac:spMkLst>
            <pc:docMk/>
            <pc:sldMk cId="411427543" sldId="265"/>
            <ac:spMk id="17" creationId="{B885A2B9-3968-A047-CEC2-6AC30D6C7CB7}"/>
          </ac:spMkLst>
        </pc:spChg>
        <pc:spChg chg="add mod">
          <ac:chgData name="하루" userId="27341ffc11369776" providerId="LiveId" clId="{4491259D-2746-47F6-9D65-6DA86AB99968}" dt="2023-07-21T09:39:22.429" v="1126" actId="14100"/>
          <ac:spMkLst>
            <pc:docMk/>
            <pc:sldMk cId="411427543" sldId="265"/>
            <ac:spMk id="18" creationId="{D48CAAE7-08BD-EE35-13D0-7E013B07C9D7}"/>
          </ac:spMkLst>
        </pc:spChg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20" creationId="{15DCC643-ADE1-A1D0-3442-E6B6AA157818}"/>
          </ac:spMkLst>
        </pc:spChg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22" creationId="{9FB72D5C-6CB7-4D98-3921-C881B0E569A6}"/>
          </ac:spMkLst>
        </pc:spChg>
        <pc:spChg chg="add del mod">
          <ac:chgData name="하루" userId="27341ffc11369776" providerId="LiveId" clId="{4491259D-2746-47F6-9D65-6DA86AB99968}" dt="2023-07-21T09:39:08.230" v="1124" actId="478"/>
          <ac:spMkLst>
            <pc:docMk/>
            <pc:sldMk cId="411427543" sldId="265"/>
            <ac:spMk id="23" creationId="{4391C811-1873-30FF-FF32-B702BEBD127F}"/>
          </ac:spMkLst>
        </pc:spChg>
        <pc:spChg chg="add mod">
          <ac:chgData name="하루" userId="27341ffc11369776" providerId="LiveId" clId="{4491259D-2746-47F6-9D65-6DA86AB99968}" dt="2023-07-21T09:43:52.288" v="1191" actId="14100"/>
          <ac:spMkLst>
            <pc:docMk/>
            <pc:sldMk cId="411427543" sldId="265"/>
            <ac:spMk id="38" creationId="{F6FBEAB5-2424-76BA-D9BF-9DC81C3FB61B}"/>
          </ac:spMkLst>
        </pc:spChg>
        <pc:spChg chg="add mod">
          <ac:chgData name="하루" userId="27341ffc11369776" providerId="LiveId" clId="{4491259D-2746-47F6-9D65-6DA86AB99968}" dt="2023-07-21T09:44:33.918" v="1214" actId="20577"/>
          <ac:spMkLst>
            <pc:docMk/>
            <pc:sldMk cId="411427543" sldId="265"/>
            <ac:spMk id="41" creationId="{BB4D673F-EDE2-4776-5985-4E2E889DCFDD}"/>
          </ac:spMkLst>
        </pc:spChg>
        <pc:spChg chg="add del mod">
          <ac:chgData name="하루" userId="27341ffc11369776" providerId="LiveId" clId="{4491259D-2746-47F6-9D65-6DA86AB99968}" dt="2023-07-21T09:44:33.949" v="1216"/>
          <ac:spMkLst>
            <pc:docMk/>
            <pc:sldMk cId="411427543" sldId="265"/>
            <ac:spMk id="42" creationId="{16C6EE38-EDFD-4333-F260-91BD489AFC35}"/>
          </ac:spMkLst>
        </pc:spChg>
        <pc:spChg chg="add mod">
          <ac:chgData name="하루" userId="27341ffc11369776" providerId="LiveId" clId="{4491259D-2746-47F6-9D65-6DA86AB99968}" dt="2023-07-21T10:05:28.110" v="1507" actId="207"/>
          <ac:spMkLst>
            <pc:docMk/>
            <pc:sldMk cId="411427543" sldId="265"/>
            <ac:spMk id="43" creationId="{1619DCB8-15BA-E93E-3BBB-79409AEFDF0F}"/>
          </ac:spMkLst>
        </pc:spChg>
        <pc:spChg chg="add mod">
          <ac:chgData name="하루" userId="27341ffc11369776" providerId="LiveId" clId="{4491259D-2746-47F6-9D65-6DA86AB99968}" dt="2023-07-21T10:05:35.688" v="1508" actId="207"/>
          <ac:spMkLst>
            <pc:docMk/>
            <pc:sldMk cId="411427543" sldId="265"/>
            <ac:spMk id="44" creationId="{4372E489-7B8B-A5A6-7545-F027925BEE5D}"/>
          </ac:spMkLst>
        </pc:spChg>
        <pc:spChg chg="add mod">
          <ac:chgData name="하루" userId="27341ffc11369776" providerId="LiveId" clId="{4491259D-2746-47F6-9D65-6DA86AB99968}" dt="2023-07-21T10:05:38.922" v="1509" actId="207"/>
          <ac:spMkLst>
            <pc:docMk/>
            <pc:sldMk cId="411427543" sldId="265"/>
            <ac:spMk id="45" creationId="{DF046F5E-3082-99BF-055A-3B3E4C1A89E9}"/>
          </ac:spMkLst>
        </pc:spChg>
        <pc:spChg chg="add mod">
          <ac:chgData name="하루" userId="27341ffc11369776" providerId="LiveId" clId="{4491259D-2746-47F6-9D65-6DA86AB99968}" dt="2023-07-21T10:05:42.705" v="1510" actId="207"/>
          <ac:spMkLst>
            <pc:docMk/>
            <pc:sldMk cId="411427543" sldId="265"/>
            <ac:spMk id="46" creationId="{26234CEC-285A-38CD-D147-35021494218F}"/>
          </ac:spMkLst>
        </pc:spChg>
        <pc:picChg chg="add del mod ord">
          <ac:chgData name="하루" userId="27341ffc11369776" providerId="LiveId" clId="{4491259D-2746-47F6-9D65-6DA86AB99968}" dt="2023-07-21T09:38:41.848" v="1116" actId="478"/>
          <ac:picMkLst>
            <pc:docMk/>
            <pc:sldMk cId="411427543" sldId="265"/>
            <ac:picMk id="3" creationId="{932AEB15-3D47-0FAD-06C5-20B97C5549E4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4" creationId="{2A8EDE04-C27F-B173-6057-D787561D95E2}"/>
          </ac:picMkLst>
        </pc:picChg>
        <pc:picChg chg="add del mod">
          <ac:chgData name="하루" userId="27341ffc11369776" providerId="LiveId" clId="{4491259D-2746-47F6-9D65-6DA86AB99968}" dt="2023-07-21T09:37:13.768" v="1108" actId="478"/>
          <ac:picMkLst>
            <pc:docMk/>
            <pc:sldMk cId="411427543" sldId="265"/>
            <ac:picMk id="6" creationId="{8823CAE2-33A2-DDA5-EFF8-A60B0403DC6B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8" creationId="{47B40555-177B-D9F3-109F-46C1BD6AAD36}"/>
          </ac:picMkLst>
        </pc:picChg>
        <pc:picChg chg="add del mod">
          <ac:chgData name="하루" userId="27341ffc11369776" providerId="LiveId" clId="{4491259D-2746-47F6-9D65-6DA86AB99968}" dt="2023-07-21T09:34:43.277" v="1084" actId="478"/>
          <ac:picMkLst>
            <pc:docMk/>
            <pc:sldMk cId="411427543" sldId="265"/>
            <ac:picMk id="10" creationId="{87A2448A-3A29-08C0-AED1-9E9C9A16A5F1}"/>
          </ac:picMkLst>
        </pc:picChg>
        <pc:picChg chg="add del mod">
          <ac:chgData name="하루" userId="27341ffc11369776" providerId="LiveId" clId="{4491259D-2746-47F6-9D65-6DA86AB99968}" dt="2023-07-21T09:34:43.277" v="1084" actId="478"/>
          <ac:picMkLst>
            <pc:docMk/>
            <pc:sldMk cId="411427543" sldId="265"/>
            <ac:picMk id="12" creationId="{37A6981D-FBB3-CFF1-B653-96408DE664E4}"/>
          </ac:picMkLst>
        </pc:picChg>
        <pc:picChg chg="add del mod">
          <ac:chgData name="하루" userId="27341ffc11369776" providerId="LiveId" clId="{4491259D-2746-47F6-9D65-6DA86AB99968}" dt="2023-07-21T09:34:43.277" v="1084" actId="478"/>
          <ac:picMkLst>
            <pc:docMk/>
            <pc:sldMk cId="411427543" sldId="265"/>
            <ac:picMk id="14" creationId="{6514426F-199A-F3A6-24EF-5C53EF1A495B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19" creationId="{58709DBB-D809-58AC-5EBC-3C4685AB6B3E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21" creationId="{3E44F90A-5906-3B3D-2A7C-CDDA03095111}"/>
          </ac:picMkLst>
        </pc:picChg>
        <pc:picChg chg="add del mod">
          <ac:chgData name="하루" userId="27341ffc11369776" providerId="LiveId" clId="{4491259D-2746-47F6-9D65-6DA86AB99968}" dt="2023-07-21T09:41:08.019" v="1145" actId="478"/>
          <ac:picMkLst>
            <pc:docMk/>
            <pc:sldMk cId="411427543" sldId="265"/>
            <ac:picMk id="25" creationId="{BCD16798-2677-269B-9E1A-4A85F951FE13}"/>
          </ac:picMkLst>
        </pc:picChg>
        <pc:picChg chg="add del mod">
          <ac:chgData name="하루" userId="27341ffc11369776" providerId="LiveId" clId="{4491259D-2746-47F6-9D65-6DA86AB99968}" dt="2023-07-21T09:41:08.019" v="1145" actId="478"/>
          <ac:picMkLst>
            <pc:docMk/>
            <pc:sldMk cId="411427543" sldId="265"/>
            <ac:picMk id="26" creationId="{20A3271B-65F4-2AEE-4903-2710C81FEEF9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27" creationId="{4DB1AF65-E7AA-A330-A36B-67A6BA6AB6EC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28" creationId="{56CC712D-BF01-34AD-B145-EE5D4115F2F0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29" creationId="{4F82D130-41C5-1B79-9F16-3F0C91F1B1B2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30" creationId="{1184485F-2B95-D594-71D3-617E142548AD}"/>
          </ac:picMkLst>
        </pc:picChg>
        <pc:picChg chg="add mod">
          <ac:chgData name="하루" userId="27341ffc11369776" providerId="LiveId" clId="{4491259D-2746-47F6-9D65-6DA86AB99968}" dt="2023-07-21T10:06:02.051" v="1511" actId="207"/>
          <ac:picMkLst>
            <pc:docMk/>
            <pc:sldMk cId="411427543" sldId="265"/>
            <ac:picMk id="32" creationId="{E1D2634D-A70D-0387-AF68-0FED347FA496}"/>
          </ac:picMkLst>
        </pc:picChg>
        <pc:picChg chg="add mod">
          <ac:chgData name="하루" userId="27341ffc11369776" providerId="LiveId" clId="{4491259D-2746-47F6-9D65-6DA86AB99968}" dt="2023-07-21T10:06:02.051" v="1511" actId="207"/>
          <ac:picMkLst>
            <pc:docMk/>
            <pc:sldMk cId="411427543" sldId="265"/>
            <ac:picMk id="33" creationId="{7C1AB75A-F28E-101C-8689-FB6D3636B4E9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4" creationId="{7316C5C5-4CA0-1486-FC38-A642D1A229B9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5" creationId="{1D41651F-3864-8A4A-7BA4-873F14C1C32C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6" creationId="{6BEF4342-B950-C97A-A148-DB7E33D4EDA6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7" creationId="{C306E8F2-BB95-6C02-C446-6D0FC8AE0098}"/>
          </ac:picMkLst>
        </pc:picChg>
        <pc:picChg chg="add del mod">
          <ac:chgData name="하루" userId="27341ffc11369776" providerId="LiveId" clId="{4491259D-2746-47F6-9D65-6DA86AB99968}" dt="2023-07-21T09:43:57.335" v="1193" actId="478"/>
          <ac:picMkLst>
            <pc:docMk/>
            <pc:sldMk cId="411427543" sldId="265"/>
            <ac:picMk id="39" creationId="{AE190CE4-5839-8533-BFB2-4F58BB0331FA}"/>
          </ac:picMkLst>
        </pc:picChg>
        <pc:picChg chg="add del mod">
          <ac:chgData name="하루" userId="27341ffc11369776" providerId="LiveId" clId="{4491259D-2746-47F6-9D65-6DA86AB99968}" dt="2023-07-21T09:44:02.401" v="1195" actId="478"/>
          <ac:picMkLst>
            <pc:docMk/>
            <pc:sldMk cId="411427543" sldId="265"/>
            <ac:picMk id="40" creationId="{30A9C94A-32B3-7C8D-A2F3-0706CA6FA531}"/>
          </ac:picMkLst>
        </pc:picChg>
      </pc:sldChg>
      <pc:sldChg chg="addSp delSp modSp new del mod modClrScheme chgLayout">
        <pc:chgData name="하루" userId="27341ffc11369776" providerId="LiveId" clId="{4491259D-2746-47F6-9D65-6DA86AB99968}" dt="2023-07-23T22:50:04.949" v="2433" actId="2696"/>
        <pc:sldMkLst>
          <pc:docMk/>
          <pc:sldMk cId="1576610537" sldId="266"/>
        </pc:sldMkLst>
        <pc:spChg chg="add mod">
          <ac:chgData name="하루" userId="27341ffc11369776" providerId="LiveId" clId="{4491259D-2746-47F6-9D65-6DA86AB99968}" dt="2023-07-21T10:17:20.588" v="2084" actId="20577"/>
          <ac:spMkLst>
            <pc:docMk/>
            <pc:sldMk cId="1576610537" sldId="266"/>
            <ac:spMk id="8" creationId="{694FCFFF-8C60-2310-2E9F-218CFBBA0517}"/>
          </ac:spMkLst>
        </pc:spChg>
        <pc:spChg chg="add del mod">
          <ac:chgData name="하루" userId="27341ffc11369776" providerId="LiveId" clId="{4491259D-2746-47F6-9D65-6DA86AB99968}" dt="2023-07-21T10:08:47.390" v="1515" actId="26606"/>
          <ac:spMkLst>
            <pc:docMk/>
            <pc:sldMk cId="1576610537" sldId="266"/>
            <ac:spMk id="13" creationId="{4AE254CB-0630-5F40-0A25-5DDAD810707F}"/>
          </ac:spMkLst>
        </pc:spChg>
        <pc:spChg chg="add del mod">
          <ac:chgData name="하루" userId="27341ffc11369776" providerId="LiveId" clId="{4491259D-2746-47F6-9D65-6DA86AB99968}" dt="2023-07-21T10:08:55.107" v="1517" actId="26606"/>
          <ac:spMkLst>
            <pc:docMk/>
            <pc:sldMk cId="1576610537" sldId="266"/>
            <ac:spMk id="15" creationId="{939ACA16-1AD1-67B6-E5FD-F2E49F0790E8}"/>
          </ac:spMkLst>
        </pc:spChg>
        <pc:picChg chg="add mod">
          <ac:chgData name="하루" userId="27341ffc11369776" providerId="LiveId" clId="{4491259D-2746-47F6-9D65-6DA86AB99968}" dt="2023-07-21T10:08:58.380" v="1519" actId="1076"/>
          <ac:picMkLst>
            <pc:docMk/>
            <pc:sldMk cId="1576610537" sldId="266"/>
            <ac:picMk id="3" creationId="{9DCECEF2-9FF0-8917-76DC-7DBDBDE9723C}"/>
          </ac:picMkLst>
        </pc:picChg>
      </pc:sldChg>
      <pc:sldChg chg="modSp add del mod">
        <pc:chgData name="하루" userId="27341ffc11369776" providerId="LiveId" clId="{4491259D-2746-47F6-9D65-6DA86AB99968}" dt="2023-07-21T10:17:16.469" v="2077" actId="2696"/>
        <pc:sldMkLst>
          <pc:docMk/>
          <pc:sldMk cId="1947444912" sldId="267"/>
        </pc:sldMkLst>
        <pc:spChg chg="mod">
          <ac:chgData name="하루" userId="27341ffc11369776" providerId="LiveId" clId="{4491259D-2746-47F6-9D65-6DA86AB99968}" dt="2023-07-21T09:52:52.430" v="1397" actId="20577"/>
          <ac:spMkLst>
            <pc:docMk/>
            <pc:sldMk cId="1947444912" sldId="267"/>
            <ac:spMk id="8" creationId="{694FCFFF-8C60-2310-2E9F-218CFBBA0517}"/>
          </ac:spMkLst>
        </pc:spChg>
      </pc:sldChg>
      <pc:sldChg chg="modSp add del mod">
        <pc:chgData name="하루" userId="27341ffc11369776" providerId="LiveId" clId="{4491259D-2746-47F6-9D65-6DA86AB99968}" dt="2023-07-24T01:15:45.633" v="3894" actId="2696"/>
        <pc:sldMkLst>
          <pc:docMk/>
          <pc:sldMk cId="840430514" sldId="268"/>
        </pc:sldMkLst>
        <pc:spChg chg="mod">
          <ac:chgData name="하루" userId="27341ffc11369776" providerId="LiveId" clId="{4491259D-2746-47F6-9D65-6DA86AB99968}" dt="2023-07-21T09:54:31.409" v="1424" actId="20577"/>
          <ac:spMkLst>
            <pc:docMk/>
            <pc:sldMk cId="840430514" sldId="268"/>
            <ac:spMk id="5" creationId="{E2708B7E-911B-17A5-325E-0733A6E7D5A4}"/>
          </ac:spMkLst>
        </pc:spChg>
      </pc:sldChg>
      <pc:sldChg chg="modSp add del mod">
        <pc:chgData name="하루" userId="27341ffc11369776" providerId="LiveId" clId="{4491259D-2746-47F6-9D65-6DA86AB99968}" dt="2023-07-24T01:15:44.640" v="3893" actId="2696"/>
        <pc:sldMkLst>
          <pc:docMk/>
          <pc:sldMk cId="1106073607" sldId="269"/>
        </pc:sldMkLst>
        <pc:spChg chg="mod">
          <ac:chgData name="하루" userId="27341ffc11369776" providerId="LiveId" clId="{4491259D-2746-47F6-9D65-6DA86AB99968}" dt="2023-07-21T09:54:37.689" v="1434" actId="20577"/>
          <ac:spMkLst>
            <pc:docMk/>
            <pc:sldMk cId="1106073607" sldId="269"/>
            <ac:spMk id="5" creationId="{E2708B7E-911B-17A5-325E-0733A6E7D5A4}"/>
          </ac:spMkLst>
        </pc:spChg>
      </pc:sldChg>
      <pc:sldChg chg="addSp delSp modSp add del mod ord">
        <pc:chgData name="하루" userId="27341ffc11369776" providerId="LiveId" clId="{4491259D-2746-47F6-9D65-6DA86AB99968}" dt="2023-07-24T23:12:46.148" v="4971" actId="167"/>
        <pc:sldMkLst>
          <pc:docMk/>
          <pc:sldMk cId="1532515711" sldId="270"/>
        </pc:sldMkLst>
        <pc:spChg chg="mod">
          <ac:chgData name="하루" userId="27341ffc11369776" providerId="LiveId" clId="{4491259D-2746-47F6-9D65-6DA86AB99968}" dt="2023-07-23T23:05:47.290" v="3472" actId="1076"/>
          <ac:spMkLst>
            <pc:docMk/>
            <pc:sldMk cId="1532515711" sldId="270"/>
            <ac:spMk id="5" creationId="{E2708B7E-911B-17A5-325E-0733A6E7D5A4}"/>
          </ac:spMkLst>
        </pc:spChg>
        <pc:picChg chg="add del mod ord">
          <ac:chgData name="하루" userId="27341ffc11369776" providerId="LiveId" clId="{4491259D-2746-47F6-9D65-6DA86AB99968}" dt="2023-07-24T08:57:07.851" v="4620" actId="21"/>
          <ac:picMkLst>
            <pc:docMk/>
            <pc:sldMk cId="1532515711" sldId="270"/>
            <ac:picMk id="3" creationId="{A003F222-CB19-8C0E-6893-354D3C1CABA5}"/>
          </ac:picMkLst>
        </pc:picChg>
        <pc:picChg chg="del">
          <ac:chgData name="하루" userId="27341ffc11369776" providerId="LiveId" clId="{4491259D-2746-47F6-9D65-6DA86AB99968}" dt="2023-07-23T23:05:06.154" v="3462" actId="21"/>
          <ac:picMkLst>
            <pc:docMk/>
            <pc:sldMk cId="1532515711" sldId="270"/>
            <ac:picMk id="3" creationId="{C7B3EFBB-2755-FAFD-A31F-BF45C4E25D84}"/>
          </ac:picMkLst>
        </pc:picChg>
        <pc:picChg chg="add del mod">
          <ac:chgData name="하루" userId="27341ffc11369776" providerId="LiveId" clId="{4491259D-2746-47F6-9D65-6DA86AB99968}" dt="2023-07-24T23:08:01.775" v="4950" actId="21"/>
          <ac:picMkLst>
            <pc:docMk/>
            <pc:sldMk cId="1532515711" sldId="270"/>
            <ac:picMk id="3" creationId="{D3FD2D8D-C7EF-D592-D799-499CFA975E94}"/>
          </ac:picMkLst>
        </pc:picChg>
        <pc:picChg chg="add mod ord">
          <ac:chgData name="하루" userId="27341ffc11369776" providerId="LiveId" clId="{4491259D-2746-47F6-9D65-6DA86AB99968}" dt="2023-07-24T23:06:09.672" v="4943" actId="167"/>
          <ac:picMkLst>
            <pc:docMk/>
            <pc:sldMk cId="1532515711" sldId="270"/>
            <ac:picMk id="4" creationId="{452C4773-E4AE-C6BC-66F5-44BD82EC6DBB}"/>
          </ac:picMkLst>
        </pc:picChg>
        <pc:picChg chg="add del mod ord">
          <ac:chgData name="하루" userId="27341ffc11369776" providerId="LiveId" clId="{4491259D-2746-47F6-9D65-6DA86AB99968}" dt="2023-07-24T23:06:15.356" v="4946" actId="21"/>
          <ac:picMkLst>
            <pc:docMk/>
            <pc:sldMk cId="1532515711" sldId="270"/>
            <ac:picMk id="7" creationId="{621A6A6E-9AEF-9BA0-84FF-78E56E878275}"/>
          </ac:picMkLst>
        </pc:picChg>
        <pc:picChg chg="add del mod">
          <ac:chgData name="하루" userId="27341ffc11369776" providerId="LiveId" clId="{4491259D-2746-47F6-9D65-6DA86AB99968}" dt="2023-07-24T02:24:55.272" v="3914" actId="21"/>
          <ac:picMkLst>
            <pc:docMk/>
            <pc:sldMk cId="1532515711" sldId="270"/>
            <ac:picMk id="7" creationId="{D0E61864-D32C-CC07-040E-597FC8879F8B}"/>
          </ac:picMkLst>
        </pc:picChg>
        <pc:picChg chg="add mod ord">
          <ac:chgData name="하루" userId="27341ffc11369776" providerId="LiveId" clId="{4491259D-2746-47F6-9D65-6DA86AB99968}" dt="2023-07-24T23:06:12.208" v="4944" actId="167"/>
          <ac:picMkLst>
            <pc:docMk/>
            <pc:sldMk cId="1532515711" sldId="270"/>
            <ac:picMk id="8" creationId="{BC36FBAB-A6C5-9C3A-6136-765224885EA3}"/>
          </ac:picMkLst>
        </pc:picChg>
        <pc:picChg chg="add del mod ord">
          <ac:chgData name="하루" userId="27341ffc11369776" providerId="LiveId" clId="{4491259D-2746-47F6-9D65-6DA86AB99968}" dt="2023-07-24T23:06:14.010" v="4945" actId="21"/>
          <ac:picMkLst>
            <pc:docMk/>
            <pc:sldMk cId="1532515711" sldId="270"/>
            <ac:picMk id="10" creationId="{918A44C9-B634-7CF5-A614-1D5087068271}"/>
          </ac:picMkLst>
        </pc:picChg>
        <pc:picChg chg="add mod ord">
          <ac:chgData name="하루" userId="27341ffc11369776" providerId="LiveId" clId="{4491259D-2746-47F6-9D65-6DA86AB99968}" dt="2023-07-24T23:12:08.944" v="4961" actId="167"/>
          <ac:picMkLst>
            <pc:docMk/>
            <pc:sldMk cId="1532515711" sldId="270"/>
            <ac:picMk id="11" creationId="{B58AF77C-772B-2D36-6676-5EDA019546D4}"/>
          </ac:picMkLst>
        </pc:picChg>
        <pc:picChg chg="add mod ord">
          <ac:chgData name="하루" userId="27341ffc11369776" providerId="LiveId" clId="{4491259D-2746-47F6-9D65-6DA86AB99968}" dt="2023-07-24T23:12:46.148" v="4971" actId="167"/>
          <ac:picMkLst>
            <pc:docMk/>
            <pc:sldMk cId="1532515711" sldId="270"/>
            <ac:picMk id="13" creationId="{61889E82-824D-1C01-4A2F-41E897BD5014}"/>
          </ac:picMkLst>
        </pc:picChg>
        <pc:cxnChg chg="mod">
          <ac:chgData name="하루" userId="27341ffc11369776" providerId="LiveId" clId="{4491259D-2746-47F6-9D65-6DA86AB99968}" dt="2023-07-23T23:05:50.317" v="3473" actId="1076"/>
          <ac:cxnSpMkLst>
            <pc:docMk/>
            <pc:sldMk cId="1532515711" sldId="270"/>
            <ac:cxnSpMk id="6" creationId="{A2D59257-0E2F-680A-D6AF-E6EA09E23771}"/>
          </ac:cxnSpMkLst>
        </pc:cxnChg>
      </pc:sldChg>
      <pc:sldChg chg="addSp delSp modSp del mod modAnim">
        <pc:chgData name="하루" userId="27341ffc11369776" providerId="LiveId" clId="{4491259D-2746-47F6-9D65-6DA86AB99968}" dt="2023-07-23T23:13:57.299" v="3551" actId="2696"/>
        <pc:sldMkLst>
          <pc:docMk/>
          <pc:sldMk cId="1106981380" sldId="271"/>
        </pc:sldMkLst>
        <pc:spChg chg="mod">
          <ac:chgData name="하루" userId="27341ffc11369776" providerId="LiveId" clId="{4491259D-2746-47F6-9D65-6DA86AB99968}" dt="2023-07-23T23:10:59.264" v="3506" actId="1076"/>
          <ac:spMkLst>
            <pc:docMk/>
            <pc:sldMk cId="1106981380" sldId="271"/>
            <ac:spMk id="2" creationId="{EBDCDA55-1578-59CB-FA03-4F4D89221BF3}"/>
          </ac:spMkLst>
        </pc:spChg>
        <pc:spChg chg="add mod">
          <ac:chgData name="하루" userId="27341ffc11369776" providerId="LiveId" clId="{4491259D-2746-47F6-9D65-6DA86AB99968}" dt="2023-07-23T23:11:10.975" v="3508" actId="1076"/>
          <ac:spMkLst>
            <pc:docMk/>
            <pc:sldMk cId="1106981380" sldId="271"/>
            <ac:spMk id="3" creationId="{10A72E11-8899-0C93-81B9-4E9D9C09C2EC}"/>
          </ac:spMkLst>
        </pc:spChg>
        <pc:spChg chg="add mod">
          <ac:chgData name="하루" userId="27341ffc11369776" providerId="LiveId" clId="{4491259D-2746-47F6-9D65-6DA86AB99968}" dt="2023-07-23T23:10:48.221" v="3503" actId="1076"/>
          <ac:spMkLst>
            <pc:docMk/>
            <pc:sldMk cId="1106981380" sldId="271"/>
            <ac:spMk id="4" creationId="{99D8143D-891D-C654-BB76-86C6C77289A5}"/>
          </ac:spMkLst>
        </pc:spChg>
        <pc:spChg chg="add mod">
          <ac:chgData name="하루" userId="27341ffc11369776" providerId="LiveId" clId="{4491259D-2746-47F6-9D65-6DA86AB99968}" dt="2023-07-23T23:10:43.005" v="3501" actId="1076"/>
          <ac:spMkLst>
            <pc:docMk/>
            <pc:sldMk cId="1106981380" sldId="271"/>
            <ac:spMk id="5" creationId="{DC261232-8A4F-F83E-B818-CCF942243E54}"/>
          </ac:spMkLst>
        </pc:spChg>
        <pc:spChg chg="mod">
          <ac:chgData name="하루" userId="27341ffc11369776" providerId="LiveId" clId="{4491259D-2746-47F6-9D65-6DA86AB99968}" dt="2023-07-23T23:11:25.078" v="3510" actId="120"/>
          <ac:spMkLst>
            <pc:docMk/>
            <pc:sldMk cId="1106981380" sldId="271"/>
            <ac:spMk id="6" creationId="{DE55F2B3-B5FB-9D8B-1913-9B5DC2DEE451}"/>
          </ac:spMkLst>
        </pc:spChg>
        <pc:spChg chg="add del mod">
          <ac:chgData name="하루" userId="27341ffc11369776" providerId="LiveId" clId="{4491259D-2746-47F6-9D65-6DA86AB99968}" dt="2023-07-21T10:17:59.616" v="2107"/>
          <ac:spMkLst>
            <pc:docMk/>
            <pc:sldMk cId="1106981380" sldId="271"/>
            <ac:spMk id="7" creationId="{DD0203DB-8376-6B2C-5979-39FDEA8C92F0}"/>
          </ac:spMkLst>
        </pc:spChg>
        <pc:spChg chg="add del mod">
          <ac:chgData name="하루" userId="27341ffc11369776" providerId="LiveId" clId="{4491259D-2746-47F6-9D65-6DA86AB99968}" dt="2023-07-21T10:17:09.999" v="2076"/>
          <ac:spMkLst>
            <pc:docMk/>
            <pc:sldMk cId="1106981380" sldId="271"/>
            <ac:spMk id="8" creationId="{02C4285E-C793-5453-643D-B73E38FE6FE1}"/>
          </ac:spMkLst>
        </pc:spChg>
        <pc:spChg chg="add mod">
          <ac:chgData name="하루" userId="27341ffc11369776" providerId="LiveId" clId="{4491259D-2746-47F6-9D65-6DA86AB99968}" dt="2023-07-23T23:10:45.576" v="3502" actId="1076"/>
          <ac:spMkLst>
            <pc:docMk/>
            <pc:sldMk cId="1106981380" sldId="271"/>
            <ac:spMk id="9" creationId="{3FA1211E-9E0A-2EE1-DFD4-DA4F354A3E13}"/>
          </ac:spMkLst>
        </pc:spChg>
        <pc:spChg chg="add mod">
          <ac:chgData name="하루" userId="27341ffc11369776" providerId="LiveId" clId="{4491259D-2746-47F6-9D65-6DA86AB99968}" dt="2023-07-23T23:10:51.267" v="3504" actId="1076"/>
          <ac:spMkLst>
            <pc:docMk/>
            <pc:sldMk cId="1106981380" sldId="271"/>
            <ac:spMk id="10" creationId="{DB644CA1-80EB-F3CB-0915-0CA69F80E2ED}"/>
          </ac:spMkLst>
        </pc:spChg>
        <pc:spChg chg="add del mod">
          <ac:chgData name="하루" userId="27341ffc11369776" providerId="LiveId" clId="{4491259D-2746-47F6-9D65-6DA86AB99968}" dt="2023-07-23T23:02:15.635" v="3426" actId="21"/>
          <ac:spMkLst>
            <pc:docMk/>
            <pc:sldMk cId="1106981380" sldId="271"/>
            <ac:spMk id="14" creationId="{091E7766-31F9-571E-CF09-C6755ED2E6F8}"/>
          </ac:spMkLst>
        </pc:spChg>
        <pc:picChg chg="add mod">
          <ac:chgData name="하루" userId="27341ffc11369776" providerId="LiveId" clId="{4491259D-2746-47F6-9D65-6DA86AB99968}" dt="2023-07-23T23:03:39.617" v="3450" actId="1076"/>
          <ac:picMkLst>
            <pc:docMk/>
            <pc:sldMk cId="1106981380" sldId="271"/>
            <ac:picMk id="8" creationId="{1B42F0ED-6A7C-2A8E-2CE9-87C5734BE652}"/>
          </ac:picMkLst>
        </pc:picChg>
        <pc:picChg chg="add mod">
          <ac:chgData name="하루" userId="27341ffc11369776" providerId="LiveId" clId="{4491259D-2746-47F6-9D65-6DA86AB99968}" dt="2023-07-23T23:11:10.975" v="3508" actId="1076"/>
          <ac:picMkLst>
            <pc:docMk/>
            <pc:sldMk cId="1106981380" sldId="271"/>
            <ac:picMk id="12" creationId="{54F91386-B543-E849-188A-2BE832840600}"/>
          </ac:picMkLst>
        </pc:picChg>
        <pc:picChg chg="add del mod">
          <ac:chgData name="하루" userId="27341ffc11369776" providerId="LiveId" clId="{4491259D-2746-47F6-9D65-6DA86AB99968}" dt="2023-07-23T23:03:36.444" v="3449" actId="21"/>
          <ac:picMkLst>
            <pc:docMk/>
            <pc:sldMk cId="1106981380" sldId="271"/>
            <ac:picMk id="13" creationId="{57888CFF-FCE0-C2D7-5BE2-8EF9900B4D09}"/>
          </ac:picMkLst>
        </pc:picChg>
      </pc:sldChg>
      <pc:sldChg chg="addSp delSp modSp add del mod ord">
        <pc:chgData name="하루" userId="27341ffc11369776" providerId="LiveId" clId="{4491259D-2746-47F6-9D65-6DA86AB99968}" dt="2023-07-24T09:42:53.504" v="4734" actId="2696"/>
        <pc:sldMkLst>
          <pc:docMk/>
          <pc:sldMk cId="3530897475" sldId="272"/>
        </pc:sldMkLst>
        <pc:spChg chg="mod">
          <ac:chgData name="하루" userId="27341ffc11369776" providerId="LiveId" clId="{4491259D-2746-47F6-9D65-6DA86AB99968}" dt="2023-07-23T23:06:44.125" v="3479" actId="255"/>
          <ac:spMkLst>
            <pc:docMk/>
            <pc:sldMk cId="3530897475" sldId="272"/>
            <ac:spMk id="5" creationId="{E2708B7E-911B-17A5-325E-0733A6E7D5A4}"/>
          </ac:spMkLst>
        </pc:spChg>
        <pc:picChg chg="add mod">
          <ac:chgData name="하루" userId="27341ffc11369776" providerId="LiveId" clId="{4491259D-2746-47F6-9D65-6DA86AB99968}" dt="2023-07-23T23:07:01.432" v="3482" actId="1076"/>
          <ac:picMkLst>
            <pc:docMk/>
            <pc:sldMk cId="3530897475" sldId="272"/>
            <ac:picMk id="2" creationId="{35DEDE72-E9C7-010A-0D98-E84C1D6D4892}"/>
          </ac:picMkLst>
        </pc:picChg>
        <pc:picChg chg="ord">
          <ac:chgData name="하루" userId="27341ffc11369776" providerId="LiveId" clId="{4491259D-2746-47F6-9D65-6DA86AB99968}" dt="2023-07-24T08:57:14.578" v="4621" actId="167"/>
          <ac:picMkLst>
            <pc:docMk/>
            <pc:sldMk cId="3530897475" sldId="272"/>
            <ac:picMk id="4" creationId="{452C4773-E4AE-C6BC-66F5-44BD82EC6DBB}"/>
          </ac:picMkLst>
        </pc:picChg>
        <pc:picChg chg="add del mod">
          <ac:chgData name="하루" userId="27341ffc11369776" providerId="LiveId" clId="{4491259D-2746-47F6-9D65-6DA86AB99968}" dt="2023-07-24T08:57:15.838" v="4622" actId="478"/>
          <ac:picMkLst>
            <pc:docMk/>
            <pc:sldMk cId="3530897475" sldId="272"/>
            <ac:picMk id="8" creationId="{575520C9-33A4-5E41-73B4-ABB2187B137C}"/>
          </ac:picMkLst>
        </pc:picChg>
        <pc:cxnChg chg="mod">
          <ac:chgData name="하루" userId="27341ffc11369776" providerId="LiveId" clId="{4491259D-2746-47F6-9D65-6DA86AB99968}" dt="2023-07-23T23:06:47.483" v="3480" actId="1076"/>
          <ac:cxnSpMkLst>
            <pc:docMk/>
            <pc:sldMk cId="3530897475" sldId="272"/>
            <ac:cxnSpMk id="6" creationId="{A2D59257-0E2F-680A-D6AF-E6EA09E23771}"/>
          </ac:cxnSpMkLst>
        </pc:cxnChg>
      </pc:sldChg>
      <pc:sldChg chg="addSp modSp new del mod ord">
        <pc:chgData name="하루" userId="27341ffc11369776" providerId="LiveId" clId="{4491259D-2746-47F6-9D65-6DA86AB99968}" dt="2023-07-24T08:48:34.987" v="4572" actId="2696"/>
        <pc:sldMkLst>
          <pc:docMk/>
          <pc:sldMk cId="4155454201" sldId="273"/>
        </pc:sldMkLst>
        <pc:spChg chg="add mod">
          <ac:chgData name="하루" userId="27341ffc11369776" providerId="LiveId" clId="{4491259D-2746-47F6-9D65-6DA86AB99968}" dt="2023-07-24T00:43:34.927" v="3685" actId="255"/>
          <ac:spMkLst>
            <pc:docMk/>
            <pc:sldMk cId="4155454201" sldId="273"/>
            <ac:spMk id="4" creationId="{6FA2A308-ED65-C705-2457-F119BC1DF8F1}"/>
          </ac:spMkLst>
        </pc:spChg>
        <pc:picChg chg="add mod">
          <ac:chgData name="하루" userId="27341ffc11369776" providerId="LiveId" clId="{4491259D-2746-47F6-9D65-6DA86AB99968}" dt="2023-07-24T02:25:21.360" v="3919" actId="1076"/>
          <ac:picMkLst>
            <pc:docMk/>
            <pc:sldMk cId="4155454201" sldId="273"/>
            <ac:picMk id="3" creationId="{EAAC51E3-D1CE-577E-1A81-11A67CE553A4}"/>
          </ac:picMkLst>
        </pc:picChg>
        <pc:picChg chg="add mod">
          <ac:chgData name="하루" userId="27341ffc11369776" providerId="LiveId" clId="{4491259D-2746-47F6-9D65-6DA86AB99968}" dt="2023-07-24T02:25:19.749" v="3918" actId="1076"/>
          <ac:picMkLst>
            <pc:docMk/>
            <pc:sldMk cId="4155454201" sldId="273"/>
            <ac:picMk id="6" creationId="{673499DC-7AE5-118C-4BDB-84CB56605511}"/>
          </ac:picMkLst>
        </pc:picChg>
        <pc:cxnChg chg="add mod">
          <ac:chgData name="하루" userId="27341ffc11369776" providerId="LiveId" clId="{4491259D-2746-47F6-9D65-6DA86AB99968}" dt="2023-07-24T00:43:39.034" v="3686" actId="1076"/>
          <ac:cxnSpMkLst>
            <pc:docMk/>
            <pc:sldMk cId="4155454201" sldId="273"/>
            <ac:cxnSpMk id="5" creationId="{9D3DF319-7D2D-F08B-EC3C-F5F7AB514A73}"/>
          </ac:cxnSpMkLst>
        </pc:cxnChg>
      </pc:sldChg>
      <pc:sldChg chg="addSp delSp modSp new mod modClrScheme chgLayout">
        <pc:chgData name="하루" userId="27341ffc11369776" providerId="LiveId" clId="{4491259D-2746-47F6-9D65-6DA86AB99968}" dt="2023-07-23T23:14:26.358" v="3562" actId="1076"/>
        <pc:sldMkLst>
          <pc:docMk/>
          <pc:sldMk cId="1105862529" sldId="274"/>
        </pc:sldMkLst>
        <pc:spChg chg="add del mod">
          <ac:chgData name="하루" userId="27341ffc11369776" providerId="LiveId" clId="{4491259D-2746-47F6-9D65-6DA86AB99968}" dt="2023-07-23T23:12:39.190" v="3524"/>
          <ac:spMkLst>
            <pc:docMk/>
            <pc:sldMk cId="1105862529" sldId="274"/>
            <ac:spMk id="5" creationId="{B88300E9-D7CF-69CD-88C5-BD4E025E7970}"/>
          </ac:spMkLst>
        </pc:spChg>
        <pc:spChg chg="add del mod">
          <ac:chgData name="하루" userId="27341ffc11369776" providerId="LiveId" clId="{4491259D-2746-47F6-9D65-6DA86AB99968}" dt="2023-07-23T23:12:37.521" v="3521" actId="767"/>
          <ac:spMkLst>
            <pc:docMk/>
            <pc:sldMk cId="1105862529" sldId="274"/>
            <ac:spMk id="6" creationId="{606447C8-68AA-B038-9191-7430FD1545BA}"/>
          </ac:spMkLst>
        </pc:spChg>
        <pc:spChg chg="add mod">
          <ac:chgData name="하루" userId="27341ffc11369776" providerId="LiveId" clId="{4491259D-2746-47F6-9D65-6DA86AB99968}" dt="2023-07-23T23:13:17.944" v="3550" actId="113"/>
          <ac:spMkLst>
            <pc:docMk/>
            <pc:sldMk cId="1105862529" sldId="274"/>
            <ac:spMk id="7" creationId="{1C298C5D-8F23-BC70-06C1-625CA0152206}"/>
          </ac:spMkLst>
        </pc:spChg>
        <pc:spChg chg="add del mod">
          <ac:chgData name="하루" userId="27341ffc11369776" providerId="LiveId" clId="{4491259D-2746-47F6-9D65-6DA86AB99968}" dt="2023-07-23T23:12:38.049" v="3522" actId="26606"/>
          <ac:spMkLst>
            <pc:docMk/>
            <pc:sldMk cId="1105862529" sldId="274"/>
            <ac:spMk id="10" creationId="{5C05D9F6-07CF-FDC1-6B4F-77419F48E4DE}"/>
          </ac:spMkLst>
        </pc:spChg>
        <pc:picChg chg="add del mod">
          <ac:chgData name="하루" userId="27341ffc11369776" providerId="LiveId" clId="{4491259D-2746-47F6-9D65-6DA86AB99968}" dt="2023-07-23T23:10:09.625" v="3499" actId="21"/>
          <ac:picMkLst>
            <pc:docMk/>
            <pc:sldMk cId="1105862529" sldId="274"/>
            <ac:picMk id="3" creationId="{3BB06624-66B2-347B-2095-50CE4156C272}"/>
          </ac:picMkLst>
        </pc:picChg>
        <pc:picChg chg="add mod">
          <ac:chgData name="하루" userId="27341ffc11369776" providerId="LiveId" clId="{4491259D-2746-47F6-9D65-6DA86AB99968}" dt="2023-07-23T23:14:26.358" v="3562" actId="1076"/>
          <ac:picMkLst>
            <pc:docMk/>
            <pc:sldMk cId="1105862529" sldId="274"/>
            <ac:picMk id="4" creationId="{DE2DAA08-F05A-1CAC-DC40-0E5F4345784B}"/>
          </ac:picMkLst>
        </pc:picChg>
        <pc:picChg chg="add mod">
          <ac:chgData name="하루" userId="27341ffc11369776" providerId="LiveId" clId="{4491259D-2746-47F6-9D65-6DA86AB99968}" dt="2023-07-23T23:14:23.378" v="3561" actId="1076"/>
          <ac:picMkLst>
            <pc:docMk/>
            <pc:sldMk cId="1105862529" sldId="274"/>
            <ac:picMk id="9" creationId="{3215BC33-B8D8-914C-20B4-B8C5DFAFB7B6}"/>
          </ac:picMkLst>
        </pc:picChg>
      </pc:sldChg>
      <pc:sldChg chg="del">
        <pc:chgData name="하루" userId="27341ffc11369776" providerId="LiveId" clId="{4491259D-2746-47F6-9D65-6DA86AB99968}" dt="2023-07-24T01:11:42.843" v="3876" actId="2696"/>
        <pc:sldMkLst>
          <pc:docMk/>
          <pc:sldMk cId="245498660" sldId="275"/>
        </pc:sldMkLst>
      </pc:sldChg>
      <pc:sldChg chg="addSp delSp modSp new mod ord">
        <pc:chgData name="하루" userId="27341ffc11369776" providerId="LiveId" clId="{4491259D-2746-47F6-9D65-6DA86AB99968}" dt="2023-07-24T09:56:36.016" v="4785" actId="14100"/>
        <pc:sldMkLst>
          <pc:docMk/>
          <pc:sldMk cId="800575600" sldId="275"/>
        </pc:sldMkLst>
        <pc:spChg chg="add mod">
          <ac:chgData name="하루" userId="27341ffc11369776" providerId="LiveId" clId="{4491259D-2746-47F6-9D65-6DA86AB99968}" dt="2023-07-24T09:42:41.939" v="4729" actId="20577"/>
          <ac:spMkLst>
            <pc:docMk/>
            <pc:sldMk cId="800575600" sldId="275"/>
            <ac:spMk id="4" creationId="{1EB1792C-00C7-0096-83F5-2D49CE004A9A}"/>
          </ac:spMkLst>
        </pc:spChg>
        <pc:picChg chg="add del mod">
          <ac:chgData name="하루" userId="27341ffc11369776" providerId="LiveId" clId="{4491259D-2746-47F6-9D65-6DA86AB99968}" dt="2023-07-24T09:30:58.221" v="4647" actId="21"/>
          <ac:picMkLst>
            <pc:docMk/>
            <pc:sldMk cId="800575600" sldId="275"/>
            <ac:picMk id="3" creationId="{3F7D5674-CF86-2917-E16C-5D08A50F49F1}"/>
          </ac:picMkLst>
        </pc:picChg>
        <pc:picChg chg="add del mod ord">
          <ac:chgData name="하루" userId="27341ffc11369776" providerId="LiveId" clId="{4491259D-2746-47F6-9D65-6DA86AB99968}" dt="2023-07-24T09:31:00.453" v="4648" actId="21"/>
          <ac:picMkLst>
            <pc:docMk/>
            <pc:sldMk cId="800575600" sldId="275"/>
            <ac:picMk id="6" creationId="{10643F91-8221-400D-E9D2-A753CD6B20D1}"/>
          </ac:picMkLst>
        </pc:picChg>
        <pc:picChg chg="add del mod">
          <ac:chgData name="하루" userId="27341ffc11369776" providerId="LiveId" clId="{4491259D-2746-47F6-9D65-6DA86AB99968}" dt="2023-07-24T09:55:28.960" v="4778" actId="21"/>
          <ac:picMkLst>
            <pc:docMk/>
            <pc:sldMk cId="800575600" sldId="275"/>
            <ac:picMk id="8" creationId="{E9CAA3F5-7A72-154E-07D0-D24ED2B55354}"/>
          </ac:picMkLst>
        </pc:picChg>
        <pc:picChg chg="add mod">
          <ac:chgData name="하루" userId="27341ffc11369776" providerId="LiveId" clId="{4491259D-2746-47F6-9D65-6DA86AB99968}" dt="2023-07-24T09:56:36.016" v="4785" actId="14100"/>
          <ac:picMkLst>
            <pc:docMk/>
            <pc:sldMk cId="800575600" sldId="275"/>
            <ac:picMk id="10" creationId="{85C46A4D-0282-C53B-683C-F48CEB5136EB}"/>
          </ac:picMkLst>
        </pc:picChg>
        <pc:cxnChg chg="add mod">
          <ac:chgData name="하루" userId="27341ffc11369776" providerId="LiveId" clId="{4491259D-2746-47F6-9D65-6DA86AB99968}" dt="2023-07-24T04:52:23.735" v="3958" actId="1076"/>
          <ac:cxnSpMkLst>
            <pc:docMk/>
            <pc:sldMk cId="800575600" sldId="275"/>
            <ac:cxnSpMk id="5" creationId="{AC7E6091-4AD3-E3E2-403D-C9D62DA8830A}"/>
          </ac:cxnSpMkLst>
        </pc:cxnChg>
      </pc:sldChg>
      <pc:sldChg chg="new add del">
        <pc:chgData name="하루" userId="27341ffc11369776" providerId="LiveId" clId="{4491259D-2746-47F6-9D65-6DA86AB99968}" dt="2023-07-23T23:22:06.930" v="3589" actId="680"/>
        <pc:sldMkLst>
          <pc:docMk/>
          <pc:sldMk cId="1429216234" sldId="275"/>
        </pc:sldMkLst>
      </pc:sldChg>
      <pc:sldChg chg="new del">
        <pc:chgData name="하루" userId="27341ffc11369776" providerId="LiveId" clId="{4491259D-2746-47F6-9D65-6DA86AB99968}" dt="2023-07-23T23:22:35.784" v="3595" actId="2696"/>
        <pc:sldMkLst>
          <pc:docMk/>
          <pc:sldMk cId="2321342640" sldId="275"/>
        </pc:sldMkLst>
      </pc:sldChg>
      <pc:sldChg chg="new del">
        <pc:chgData name="하루" userId="27341ffc11369776" providerId="LiveId" clId="{4491259D-2746-47F6-9D65-6DA86AB99968}" dt="2023-07-23T23:11:45.863" v="3512" actId="2696"/>
        <pc:sldMkLst>
          <pc:docMk/>
          <pc:sldMk cId="2733103288" sldId="275"/>
        </pc:sldMkLst>
      </pc:sldChg>
      <pc:sldChg chg="addSp delSp modSp new del mod">
        <pc:chgData name="하루" userId="27341ffc11369776" providerId="LiveId" clId="{4491259D-2746-47F6-9D65-6DA86AB99968}" dt="2023-07-24T02:30:59.398" v="3930" actId="2696"/>
        <pc:sldMkLst>
          <pc:docMk/>
          <pc:sldMk cId="1503281201" sldId="276"/>
        </pc:sldMkLst>
        <pc:picChg chg="add del mod">
          <ac:chgData name="하루" userId="27341ffc11369776" providerId="LiveId" clId="{4491259D-2746-47F6-9D65-6DA86AB99968}" dt="2023-07-24T02:29:06.083" v="3927" actId="21"/>
          <ac:picMkLst>
            <pc:docMk/>
            <pc:sldMk cId="1503281201" sldId="276"/>
            <ac:picMk id="3" creationId="{FA71ADF3-9C7E-D7BF-B597-D4014F49D082}"/>
          </ac:picMkLst>
        </pc:picChg>
        <pc:picChg chg="add del mod">
          <ac:chgData name="하루" userId="27341ffc11369776" providerId="LiveId" clId="{4491259D-2746-47F6-9D65-6DA86AB99968}" dt="2023-07-24T02:29:13.495" v="3929" actId="21"/>
          <ac:picMkLst>
            <pc:docMk/>
            <pc:sldMk cId="1503281201" sldId="276"/>
            <ac:picMk id="4" creationId="{5D4D6BEC-108B-32FE-A8CA-6A9B0852C77A}"/>
          </ac:picMkLst>
        </pc:picChg>
      </pc:sldChg>
      <pc:sldChg chg="addSp delSp modSp new del mod ord">
        <pc:chgData name="하루" userId="27341ffc11369776" providerId="LiveId" clId="{4491259D-2746-47F6-9D65-6DA86AB99968}" dt="2023-07-24T09:00:31.274" v="4627" actId="2696"/>
        <pc:sldMkLst>
          <pc:docMk/>
          <pc:sldMk cId="2532507794" sldId="276"/>
        </pc:sldMkLst>
        <pc:picChg chg="add mod ord">
          <ac:chgData name="하루" userId="27341ffc11369776" providerId="LiveId" clId="{4491259D-2746-47F6-9D65-6DA86AB99968}" dt="2023-07-24T06:32:57.270" v="4272" actId="167"/>
          <ac:picMkLst>
            <pc:docMk/>
            <pc:sldMk cId="2532507794" sldId="276"/>
            <ac:picMk id="2" creationId="{1D15F2C2-9FD0-9E64-FF05-07633F360607}"/>
          </ac:picMkLst>
        </pc:picChg>
        <pc:picChg chg="add del mod">
          <ac:chgData name="하루" userId="27341ffc11369776" providerId="LiveId" clId="{4491259D-2746-47F6-9D65-6DA86AB99968}" dt="2023-07-24T04:42:51.734" v="3949" actId="21"/>
          <ac:picMkLst>
            <pc:docMk/>
            <pc:sldMk cId="2532507794" sldId="276"/>
            <ac:picMk id="3" creationId="{B3F8F502-6467-E691-DF9A-0933A4FBC070}"/>
          </ac:picMkLst>
        </pc:picChg>
        <pc:picChg chg="add del mod">
          <ac:chgData name="하루" userId="27341ffc11369776" providerId="LiveId" clId="{4491259D-2746-47F6-9D65-6DA86AB99968}" dt="2023-07-24T04:42:50.094" v="3948" actId="21"/>
          <ac:picMkLst>
            <pc:docMk/>
            <pc:sldMk cId="2532507794" sldId="276"/>
            <ac:picMk id="4" creationId="{A74DAF3B-E328-4980-4D89-CF6F9BD3418B}"/>
          </ac:picMkLst>
        </pc:picChg>
        <pc:picChg chg="add mod">
          <ac:chgData name="하루" userId="27341ffc11369776" providerId="LiveId" clId="{4491259D-2746-47F6-9D65-6DA86AB99968}" dt="2023-07-24T08:07:48.112" v="4354" actId="1076"/>
          <ac:picMkLst>
            <pc:docMk/>
            <pc:sldMk cId="2532507794" sldId="276"/>
            <ac:picMk id="5" creationId="{DB8796BA-DBAC-012B-3E8E-F8D4C30B2E2A}"/>
          </ac:picMkLst>
        </pc:picChg>
        <pc:picChg chg="add mod">
          <ac:chgData name="하루" userId="27341ffc11369776" providerId="LiveId" clId="{4491259D-2746-47F6-9D65-6DA86AB99968}" dt="2023-07-24T08:07:45.710" v="4353" actId="1076"/>
          <ac:picMkLst>
            <pc:docMk/>
            <pc:sldMk cId="2532507794" sldId="276"/>
            <ac:picMk id="6" creationId="{14738FD0-7979-03F0-5018-F9B31097EA82}"/>
          </ac:picMkLst>
        </pc:picChg>
        <pc:picChg chg="add del mod ord">
          <ac:chgData name="하루" userId="27341ffc11369776" providerId="LiveId" clId="{4491259D-2746-47F6-9D65-6DA86AB99968}" dt="2023-07-24T06:35:07.487" v="4275" actId="21"/>
          <ac:picMkLst>
            <pc:docMk/>
            <pc:sldMk cId="2532507794" sldId="276"/>
            <ac:picMk id="8" creationId="{9CBB2390-1D07-8D27-25B9-0BDD5FE0153E}"/>
          </ac:picMkLst>
        </pc:picChg>
      </pc:sldChg>
      <pc:sldChg chg="addSp delSp modSp new mod ord modAnim">
        <pc:chgData name="하루" userId="27341ffc11369776" providerId="LiveId" clId="{4491259D-2746-47F6-9D65-6DA86AB99968}" dt="2023-07-24T10:11:00.861" v="4885" actId="1076"/>
        <pc:sldMkLst>
          <pc:docMk/>
          <pc:sldMk cId="66762124" sldId="277"/>
        </pc:sldMkLst>
        <pc:spChg chg="add mod">
          <ac:chgData name="하루" userId="27341ffc11369776" providerId="LiveId" clId="{4491259D-2746-47F6-9D65-6DA86AB99968}" dt="2023-07-24T08:35:22.386" v="4509" actId="20577"/>
          <ac:spMkLst>
            <pc:docMk/>
            <pc:sldMk cId="66762124" sldId="277"/>
            <ac:spMk id="2" creationId="{A2C87BF7-BF2D-367A-0158-1B230683D712}"/>
          </ac:spMkLst>
        </pc:spChg>
        <pc:spChg chg="add mod ord">
          <ac:chgData name="하루" userId="27341ffc11369776" providerId="LiveId" clId="{4491259D-2746-47F6-9D65-6DA86AB99968}" dt="2023-07-24T06:25:05.544" v="4076" actId="167"/>
          <ac:spMkLst>
            <pc:docMk/>
            <pc:sldMk cId="66762124" sldId="277"/>
            <ac:spMk id="3" creationId="{2B0D9765-D569-1965-8DEF-04383DE0B694}"/>
          </ac:spMkLst>
        </pc:spChg>
        <pc:spChg chg="add del mod">
          <ac:chgData name="하루" userId="27341ffc11369776" providerId="LiveId" clId="{4491259D-2746-47F6-9D65-6DA86AB99968}" dt="2023-07-24T05:38:19.868" v="4035" actId="21"/>
          <ac:spMkLst>
            <pc:docMk/>
            <pc:sldMk cId="66762124" sldId="277"/>
            <ac:spMk id="4" creationId="{3B0E845F-AA29-CE01-AA51-B910AFF61E01}"/>
          </ac:spMkLst>
        </pc:spChg>
        <pc:spChg chg="add mod ord">
          <ac:chgData name="하루" userId="27341ffc11369776" providerId="LiveId" clId="{4491259D-2746-47F6-9D65-6DA86AB99968}" dt="2023-07-24T08:09:47.565" v="4378" actId="1076"/>
          <ac:spMkLst>
            <pc:docMk/>
            <pc:sldMk cId="66762124" sldId="277"/>
            <ac:spMk id="19" creationId="{8AA19EB9-5334-7E0F-E446-15799FF1FA52}"/>
          </ac:spMkLst>
        </pc:spChg>
        <pc:spChg chg="add mod ord">
          <ac:chgData name="하루" userId="27341ffc11369776" providerId="LiveId" clId="{4491259D-2746-47F6-9D65-6DA86AB99968}" dt="2023-07-24T06:25:11.626" v="4078" actId="167"/>
          <ac:spMkLst>
            <pc:docMk/>
            <pc:sldMk cId="66762124" sldId="277"/>
            <ac:spMk id="22" creationId="{38C50838-1570-DDC5-0E71-4DBA0ED905E7}"/>
          </ac:spMkLst>
        </pc:spChg>
        <pc:spChg chg="add mod ord">
          <ac:chgData name="하루" userId="27341ffc11369776" providerId="LiveId" clId="{4491259D-2746-47F6-9D65-6DA86AB99968}" dt="2023-07-24T06:25:14.132" v="4079" actId="167"/>
          <ac:spMkLst>
            <pc:docMk/>
            <pc:sldMk cId="66762124" sldId="277"/>
            <ac:spMk id="23" creationId="{37EEC650-CA63-492B-1F01-8B9308253154}"/>
          </ac:spMkLst>
        </pc:spChg>
        <pc:spChg chg="add mod ord">
          <ac:chgData name="하루" userId="27341ffc11369776" providerId="LiveId" clId="{4491259D-2746-47F6-9D65-6DA86AB99968}" dt="2023-07-24T06:25:17.599" v="4080" actId="167"/>
          <ac:spMkLst>
            <pc:docMk/>
            <pc:sldMk cId="66762124" sldId="277"/>
            <ac:spMk id="24" creationId="{2ED9B37C-A84D-E456-CA89-DF15B593CC82}"/>
          </ac:spMkLst>
        </pc:spChg>
        <pc:spChg chg="add mod">
          <ac:chgData name="하루" userId="27341ffc11369776" providerId="LiveId" clId="{4491259D-2746-47F6-9D65-6DA86AB99968}" dt="2023-07-24T06:26:38.511" v="4123" actId="20577"/>
          <ac:spMkLst>
            <pc:docMk/>
            <pc:sldMk cId="66762124" sldId="277"/>
            <ac:spMk id="25" creationId="{57E1EC5F-3AF4-40C4-F4E9-47C4D9285886}"/>
          </ac:spMkLst>
        </pc:spChg>
        <pc:spChg chg="add mod">
          <ac:chgData name="하루" userId="27341ffc11369776" providerId="LiveId" clId="{4491259D-2746-47F6-9D65-6DA86AB99968}" dt="2023-07-24T06:27:05.235" v="4146" actId="20577"/>
          <ac:spMkLst>
            <pc:docMk/>
            <pc:sldMk cId="66762124" sldId="277"/>
            <ac:spMk id="26" creationId="{ACF1F42C-57E3-F1AC-09B0-EB6C3FA6D270}"/>
          </ac:spMkLst>
        </pc:spChg>
        <pc:spChg chg="add mod">
          <ac:chgData name="하루" userId="27341ffc11369776" providerId="LiveId" clId="{4491259D-2746-47F6-9D65-6DA86AB99968}" dt="2023-07-24T06:26:50.152" v="4134" actId="122"/>
          <ac:spMkLst>
            <pc:docMk/>
            <pc:sldMk cId="66762124" sldId="277"/>
            <ac:spMk id="27" creationId="{12453194-D24C-306A-2C60-A82C910CF8DB}"/>
          </ac:spMkLst>
        </pc:spChg>
        <pc:spChg chg="add mod">
          <ac:chgData name="하루" userId="27341ffc11369776" providerId="LiveId" clId="{4491259D-2746-47F6-9D65-6DA86AB99968}" dt="2023-07-24T06:26:57.083" v="4139" actId="20577"/>
          <ac:spMkLst>
            <pc:docMk/>
            <pc:sldMk cId="66762124" sldId="277"/>
            <ac:spMk id="28" creationId="{EF2C648D-F97D-65DE-1D59-2D66FE1F9EDC}"/>
          </ac:spMkLst>
        </pc:spChg>
        <pc:spChg chg="add mod">
          <ac:chgData name="하루" userId="27341ffc11369776" providerId="LiveId" clId="{4491259D-2746-47F6-9D65-6DA86AB99968}" dt="2023-07-24T08:51:07.647" v="4614" actId="1076"/>
          <ac:spMkLst>
            <pc:docMk/>
            <pc:sldMk cId="66762124" sldId="277"/>
            <ac:spMk id="29" creationId="{5A062C71-EBB8-4BB6-A184-EF2CC834D15C}"/>
          </ac:spMkLst>
        </pc:spChg>
        <pc:spChg chg="add mod">
          <ac:chgData name="하루" userId="27341ffc11369776" providerId="LiveId" clId="{4491259D-2746-47F6-9D65-6DA86AB99968}" dt="2023-07-24T10:10:57.040" v="4884" actId="1076"/>
          <ac:spMkLst>
            <pc:docMk/>
            <pc:sldMk cId="66762124" sldId="277"/>
            <ac:spMk id="30" creationId="{1BDE1EB9-3DE2-E1A4-65E4-28B3B57E6352}"/>
          </ac:spMkLst>
        </pc:spChg>
        <pc:spChg chg="add mod">
          <ac:chgData name="하루" userId="27341ffc11369776" providerId="LiveId" clId="{4491259D-2746-47F6-9D65-6DA86AB99968}" dt="2023-07-24T10:11:00.861" v="4885" actId="1076"/>
          <ac:spMkLst>
            <pc:docMk/>
            <pc:sldMk cId="66762124" sldId="277"/>
            <ac:spMk id="31" creationId="{251D297A-CC5A-3730-FF07-AA7D0CE11227}"/>
          </ac:spMkLst>
        </pc:spChg>
        <pc:spChg chg="add mod">
          <ac:chgData name="하루" userId="27341ffc11369776" providerId="LiveId" clId="{4491259D-2746-47F6-9D65-6DA86AB99968}" dt="2023-07-24T10:10:40.606" v="4846" actId="1076"/>
          <ac:spMkLst>
            <pc:docMk/>
            <pc:sldMk cId="66762124" sldId="277"/>
            <ac:spMk id="32" creationId="{06B600BA-0394-3312-0009-53A38B2A2029}"/>
          </ac:spMkLst>
        </pc:spChg>
        <pc:picChg chg="add mod">
          <ac:chgData name="하루" userId="27341ffc11369776" providerId="LiveId" clId="{4491259D-2746-47F6-9D65-6DA86AB99968}" dt="2023-07-24T07:57:35.234" v="4293" actId="1076"/>
          <ac:picMkLst>
            <pc:docMk/>
            <pc:sldMk cId="66762124" sldId="277"/>
            <ac:picMk id="5" creationId="{3201E39D-3452-FB97-4059-B4D838CFD065}"/>
          </ac:picMkLst>
        </pc:picChg>
        <pc:picChg chg="add del mod">
          <ac:chgData name="하루" userId="27341ffc11369776" providerId="LiveId" clId="{4491259D-2746-47F6-9D65-6DA86AB99968}" dt="2023-07-24T08:00:50.967" v="4301" actId="478"/>
          <ac:picMkLst>
            <pc:docMk/>
            <pc:sldMk cId="66762124" sldId="277"/>
            <ac:picMk id="8" creationId="{AA665539-463A-5A2D-41C5-C32FE4CDCD5F}"/>
          </ac:picMkLst>
        </pc:picChg>
        <pc:picChg chg="add mod">
          <ac:chgData name="하루" userId="27341ffc11369776" providerId="LiveId" clId="{4491259D-2746-47F6-9D65-6DA86AB99968}" dt="2023-07-24T08:08:50.726" v="4361" actId="1076"/>
          <ac:picMkLst>
            <pc:docMk/>
            <pc:sldMk cId="66762124" sldId="277"/>
            <ac:picMk id="10" creationId="{4DB602F5-C73B-5945-A61E-D6C39D64489C}"/>
          </ac:picMkLst>
        </pc:picChg>
        <pc:picChg chg="add mod">
          <ac:chgData name="하루" userId="27341ffc11369776" providerId="LiveId" clId="{4491259D-2746-47F6-9D65-6DA86AB99968}" dt="2023-07-24T08:09:04.918" v="4366" actId="1076"/>
          <ac:picMkLst>
            <pc:docMk/>
            <pc:sldMk cId="66762124" sldId="277"/>
            <ac:picMk id="12" creationId="{CC00EDA6-7EF1-97DD-32F6-1BBDC1724CDF}"/>
          </ac:picMkLst>
        </pc:picChg>
        <pc:picChg chg="add mod">
          <ac:chgData name="하루" userId="27341ffc11369776" providerId="LiveId" clId="{4491259D-2746-47F6-9D65-6DA86AB99968}" dt="2023-07-24T08:09:29.767" v="4375" actId="1076"/>
          <ac:picMkLst>
            <pc:docMk/>
            <pc:sldMk cId="66762124" sldId="277"/>
            <ac:picMk id="14" creationId="{C16544F3-0184-5EFE-40A8-20D76076E230}"/>
          </ac:picMkLst>
        </pc:picChg>
        <pc:cxnChg chg="add mod">
          <ac:chgData name="하루" userId="27341ffc11369776" providerId="LiveId" clId="{4491259D-2746-47F6-9D65-6DA86AB99968}" dt="2023-07-24T06:22:57.055" v="4054" actId="1076"/>
          <ac:cxnSpMkLst>
            <pc:docMk/>
            <pc:sldMk cId="66762124" sldId="277"/>
            <ac:cxnSpMk id="6" creationId="{1497955B-7009-E99A-45B0-84ADD9019392}"/>
          </ac:cxnSpMkLst>
        </pc:cxnChg>
        <pc:cxnChg chg="add mod">
          <ac:chgData name="하루" userId="27341ffc11369776" providerId="LiveId" clId="{4491259D-2746-47F6-9D65-6DA86AB99968}" dt="2023-07-24T06:22:57.055" v="4054" actId="1076"/>
          <ac:cxnSpMkLst>
            <pc:docMk/>
            <pc:sldMk cId="66762124" sldId="277"/>
            <ac:cxnSpMk id="16" creationId="{0A424ED2-3420-0455-2563-699DC3E23549}"/>
          </ac:cxnSpMkLst>
        </pc:cxnChg>
      </pc:sldChg>
      <pc:sldChg chg="new del">
        <pc:chgData name="하루" userId="27341ffc11369776" providerId="LiveId" clId="{4491259D-2746-47F6-9D65-6DA86AB99968}" dt="2023-07-24T04:55:36.952" v="3984" actId="2696"/>
        <pc:sldMkLst>
          <pc:docMk/>
          <pc:sldMk cId="544291843" sldId="277"/>
        </pc:sldMkLst>
      </pc:sldChg>
      <pc:sldChg chg="delSp modSp add del mod ord">
        <pc:chgData name="하루" userId="27341ffc11369776" providerId="LiveId" clId="{4491259D-2746-47F6-9D65-6DA86AB99968}" dt="2023-07-24T08:21:21.450" v="4481" actId="2696"/>
        <pc:sldMkLst>
          <pc:docMk/>
          <pc:sldMk cId="1072538415" sldId="278"/>
        </pc:sldMkLst>
        <pc:spChg chg="mod">
          <ac:chgData name="하루" userId="27341ffc11369776" providerId="LiveId" clId="{4491259D-2746-47F6-9D65-6DA86AB99968}" dt="2023-07-24T08:04:38.451" v="4317" actId="20577"/>
          <ac:spMkLst>
            <pc:docMk/>
            <pc:sldMk cId="1072538415" sldId="278"/>
            <ac:spMk id="5" creationId="{E2708B7E-911B-17A5-325E-0733A6E7D5A4}"/>
          </ac:spMkLst>
        </pc:spChg>
        <pc:picChg chg="del">
          <ac:chgData name="하루" userId="27341ffc11369776" providerId="LiveId" clId="{4491259D-2746-47F6-9D65-6DA86AB99968}" dt="2023-07-24T08:04:28.198" v="4304" actId="21"/>
          <ac:picMkLst>
            <pc:docMk/>
            <pc:sldMk cId="1072538415" sldId="278"/>
            <ac:picMk id="3" creationId="{A003F222-CB19-8C0E-6893-354D3C1CABA5}"/>
          </ac:picMkLst>
        </pc:picChg>
        <pc:picChg chg="ord">
          <ac:chgData name="하루" userId="27341ffc11369776" providerId="LiveId" clId="{4491259D-2746-47F6-9D65-6DA86AB99968}" dt="2023-07-24T08:04:23.059" v="4303" actId="167"/>
          <ac:picMkLst>
            <pc:docMk/>
            <pc:sldMk cId="1072538415" sldId="278"/>
            <ac:picMk id="4" creationId="{452C4773-E4AE-C6BC-66F5-44BD82EC6DBB}"/>
          </ac:picMkLst>
        </pc:picChg>
      </pc:sldChg>
      <pc:sldChg chg="new del">
        <pc:chgData name="하루" userId="27341ffc11369776" providerId="LiveId" clId="{4491259D-2746-47F6-9D65-6DA86AB99968}" dt="2023-07-24T08:04:42.448" v="4319" actId="2696"/>
        <pc:sldMkLst>
          <pc:docMk/>
          <pc:sldMk cId="2138627489" sldId="279"/>
        </pc:sldMkLst>
      </pc:sldChg>
      <pc:sldChg chg="add del">
        <pc:chgData name="하루" userId="27341ffc11369776" providerId="LiveId" clId="{4491259D-2746-47F6-9D65-6DA86AB99968}" dt="2023-07-24T08:21:21.450" v="4481" actId="2696"/>
        <pc:sldMkLst>
          <pc:docMk/>
          <pc:sldMk cId="4257451278" sldId="279"/>
        </pc:sldMkLst>
      </pc:sldChg>
      <pc:sldChg chg="modSp add del mod">
        <pc:chgData name="하루" userId="27341ffc11369776" providerId="LiveId" clId="{4491259D-2746-47F6-9D65-6DA86AB99968}" dt="2023-07-24T08:21:21.450" v="4481" actId="2696"/>
        <pc:sldMkLst>
          <pc:docMk/>
          <pc:sldMk cId="1635950711" sldId="280"/>
        </pc:sldMkLst>
        <pc:spChg chg="mod">
          <ac:chgData name="하루" userId="27341ffc11369776" providerId="LiveId" clId="{4491259D-2746-47F6-9D65-6DA86AB99968}" dt="2023-07-24T08:05:01.588" v="4331" actId="20577"/>
          <ac:spMkLst>
            <pc:docMk/>
            <pc:sldMk cId="1635950711" sldId="280"/>
            <ac:spMk id="5" creationId="{E2708B7E-911B-17A5-325E-0733A6E7D5A4}"/>
          </ac:spMkLst>
        </pc:spChg>
      </pc:sldChg>
      <pc:sldChg chg="add del">
        <pc:chgData name="하루" userId="27341ffc11369776" providerId="LiveId" clId="{4491259D-2746-47F6-9D65-6DA86AB99968}" dt="2023-07-24T08:05:06.001" v="4333" actId="2696"/>
        <pc:sldMkLst>
          <pc:docMk/>
          <pc:sldMk cId="782644469" sldId="281"/>
        </pc:sldMkLst>
      </pc:sldChg>
      <pc:sldChg chg="add del">
        <pc:chgData name="하루" userId="27341ffc11369776" providerId="LiveId" clId="{4491259D-2746-47F6-9D65-6DA86AB99968}" dt="2023-07-24T08:21:21.450" v="4481" actId="2696"/>
        <pc:sldMkLst>
          <pc:docMk/>
          <pc:sldMk cId="3426399399" sldId="281"/>
        </pc:sldMkLst>
      </pc:sldChg>
      <pc:sldChg chg="add del">
        <pc:chgData name="하루" userId="27341ffc11369776" providerId="LiveId" clId="{4491259D-2746-47F6-9D65-6DA86AB99968}" dt="2023-07-24T08:05:28.348" v="4336" actId="2890"/>
        <pc:sldMkLst>
          <pc:docMk/>
          <pc:sldMk cId="3876123602" sldId="281"/>
        </pc:sldMkLst>
      </pc:sldChg>
      <pc:sldChg chg="addSp delSp modSp add del mod">
        <pc:chgData name="하루" userId="27341ffc11369776" providerId="LiveId" clId="{4491259D-2746-47F6-9D65-6DA86AB99968}" dt="2023-07-24T08:21:26.602" v="4482" actId="2696"/>
        <pc:sldMkLst>
          <pc:docMk/>
          <pc:sldMk cId="3897520016" sldId="282"/>
        </pc:sldMkLst>
        <pc:picChg chg="add del ord">
          <ac:chgData name="하루" userId="27341ffc11369776" providerId="LiveId" clId="{4491259D-2746-47F6-9D65-6DA86AB99968}" dt="2023-07-24T08:15:12.102" v="4475" actId="167"/>
          <ac:picMkLst>
            <pc:docMk/>
            <pc:sldMk cId="3897520016" sldId="282"/>
            <ac:picMk id="3" creationId="{A003F222-CB19-8C0E-6893-354D3C1CABA5}"/>
          </ac:picMkLst>
        </pc:picChg>
        <pc:picChg chg="ord">
          <ac:chgData name="하루" userId="27341ffc11369776" providerId="LiveId" clId="{4491259D-2746-47F6-9D65-6DA86AB99968}" dt="2023-07-24T08:15:03.689" v="4472" actId="167"/>
          <ac:picMkLst>
            <pc:docMk/>
            <pc:sldMk cId="3897520016" sldId="282"/>
            <ac:picMk id="4" creationId="{452C4773-E4AE-C6BC-66F5-44BD82EC6DBB}"/>
          </ac:picMkLst>
        </pc:picChg>
      </pc:sldChg>
      <pc:sldChg chg="modSp add del mod ord">
        <pc:chgData name="하루" userId="27341ffc11369776" providerId="LiveId" clId="{4491259D-2746-47F6-9D65-6DA86AB99968}" dt="2023-07-24T08:21:26.602" v="4482" actId="2696"/>
        <pc:sldMkLst>
          <pc:docMk/>
          <pc:sldMk cId="1771391219" sldId="283"/>
        </pc:sldMkLst>
        <pc:spChg chg="mod">
          <ac:chgData name="하루" userId="27341ffc11369776" providerId="LiveId" clId="{4491259D-2746-47F6-9D65-6DA86AB99968}" dt="2023-07-24T08:07:39.803" v="4351" actId="20577"/>
          <ac:spMkLst>
            <pc:docMk/>
            <pc:sldMk cId="1771391219" sldId="283"/>
            <ac:spMk id="5" creationId="{E2708B7E-911B-17A5-325E-0733A6E7D5A4}"/>
          </ac:spMkLst>
        </pc:spChg>
      </pc:sldChg>
      <pc:sldChg chg="add del ord">
        <pc:chgData name="하루" userId="27341ffc11369776" providerId="LiveId" clId="{4491259D-2746-47F6-9D65-6DA86AB99968}" dt="2023-07-24T09:52:59.039" v="4761" actId="2696"/>
        <pc:sldMkLst>
          <pc:docMk/>
          <pc:sldMk cId="1116256951" sldId="284"/>
        </pc:sldMkLst>
      </pc:sldChg>
      <pc:sldChg chg="addSp modSp new mod">
        <pc:chgData name="하루" userId="27341ffc11369776" providerId="LiveId" clId="{4491259D-2746-47F6-9D65-6DA86AB99968}" dt="2023-07-24T08:12:39.814" v="4469" actId="1076"/>
        <pc:sldMkLst>
          <pc:docMk/>
          <pc:sldMk cId="1560917969" sldId="285"/>
        </pc:sldMkLst>
        <pc:spChg chg="add mod">
          <ac:chgData name="하루" userId="27341ffc11369776" providerId="LiveId" clId="{4491259D-2746-47F6-9D65-6DA86AB99968}" dt="2023-07-24T08:12:39.814" v="4469" actId="1076"/>
          <ac:spMkLst>
            <pc:docMk/>
            <pc:sldMk cId="1560917969" sldId="285"/>
            <ac:spMk id="2" creationId="{5F6C2416-F3C3-806C-7FC4-24836945495E}"/>
          </ac:spMkLst>
        </pc:spChg>
      </pc:sldChg>
      <pc:sldChg chg="addSp delSp modSp add mod ord">
        <pc:chgData name="하루" userId="27341ffc11369776" providerId="LiveId" clId="{4491259D-2746-47F6-9D65-6DA86AB99968}" dt="2023-07-24T23:04:30.223" v="4917" actId="167"/>
        <pc:sldMkLst>
          <pc:docMk/>
          <pc:sldMk cId="1813054930" sldId="286"/>
        </pc:sldMkLst>
        <pc:spChg chg="mod">
          <ac:chgData name="하루" userId="27341ffc11369776" providerId="LiveId" clId="{4491259D-2746-47F6-9D65-6DA86AB99968}" dt="2023-07-24T08:39:48.924" v="4536" actId="20577"/>
          <ac:spMkLst>
            <pc:docMk/>
            <pc:sldMk cId="1813054930" sldId="286"/>
            <ac:spMk id="5" creationId="{E2708B7E-911B-17A5-325E-0733A6E7D5A4}"/>
          </ac:spMkLst>
        </pc:spChg>
        <pc:picChg chg="add del mod ord">
          <ac:chgData name="하루" userId="27341ffc11369776" providerId="LiveId" clId="{4491259D-2746-47F6-9D65-6DA86AB99968}" dt="2023-07-24T23:03:59.205" v="4907" actId="167"/>
          <ac:picMkLst>
            <pc:docMk/>
            <pc:sldMk cId="1813054930" sldId="286"/>
            <ac:picMk id="2" creationId="{35DEDE72-E9C7-010A-0D98-E84C1D6D4892}"/>
          </ac:picMkLst>
        </pc:picChg>
        <pc:picChg chg="mod ord">
          <ac:chgData name="하루" userId="27341ffc11369776" providerId="LiveId" clId="{4491259D-2746-47F6-9D65-6DA86AB99968}" dt="2023-07-24T22:57:59.045" v="4899" actId="167"/>
          <ac:picMkLst>
            <pc:docMk/>
            <pc:sldMk cId="1813054930" sldId="286"/>
            <ac:picMk id="4" creationId="{452C4773-E4AE-C6BC-66F5-44BD82EC6DBB}"/>
          </ac:picMkLst>
        </pc:picChg>
        <pc:picChg chg="mod ord">
          <ac:chgData name="하루" userId="27341ffc11369776" providerId="LiveId" clId="{4491259D-2746-47F6-9D65-6DA86AB99968}" dt="2023-07-24T08:44:03.533" v="4557" actId="167"/>
          <ac:picMkLst>
            <pc:docMk/>
            <pc:sldMk cId="1813054930" sldId="286"/>
            <ac:picMk id="7" creationId="{D0E61864-D32C-CC07-040E-597FC8879F8B}"/>
          </ac:picMkLst>
        </pc:picChg>
        <pc:picChg chg="del">
          <ac:chgData name="하루" userId="27341ffc11369776" providerId="LiveId" clId="{4491259D-2746-47F6-9D65-6DA86AB99968}" dt="2023-07-24T08:39:55.335" v="4538" actId="21"/>
          <ac:picMkLst>
            <pc:docMk/>
            <pc:sldMk cId="1813054930" sldId="286"/>
            <ac:picMk id="8" creationId="{575520C9-33A4-5E41-73B4-ABB2187B137C}"/>
          </ac:picMkLst>
        </pc:picChg>
        <pc:picChg chg="add mod ord">
          <ac:chgData name="하루" userId="27341ffc11369776" providerId="LiveId" clId="{4491259D-2746-47F6-9D65-6DA86AB99968}" dt="2023-07-24T22:58:05.864" v="4901" actId="167"/>
          <ac:picMkLst>
            <pc:docMk/>
            <pc:sldMk cId="1813054930" sldId="286"/>
            <ac:picMk id="8" creationId="{FE3DA9B7-D5B7-B0E5-960D-766211F6B808}"/>
          </ac:picMkLst>
        </pc:picChg>
        <pc:picChg chg="add del mod ord">
          <ac:chgData name="하루" userId="27341ffc11369776" providerId="LiveId" clId="{4491259D-2746-47F6-9D65-6DA86AB99968}" dt="2023-07-24T22:58:23.536" v="4906" actId="21"/>
          <ac:picMkLst>
            <pc:docMk/>
            <pc:sldMk cId="1813054930" sldId="286"/>
            <ac:picMk id="9" creationId="{9F63176C-A0E9-C9B2-BA18-9B0AED88459C}"/>
          </ac:picMkLst>
        </pc:picChg>
        <pc:picChg chg="add mod ord">
          <ac:chgData name="하루" userId="27341ffc11369776" providerId="LiveId" clId="{4491259D-2746-47F6-9D65-6DA86AB99968}" dt="2023-07-24T08:44:13.445" v="4559" actId="167"/>
          <ac:picMkLst>
            <pc:docMk/>
            <pc:sldMk cId="1813054930" sldId="286"/>
            <ac:picMk id="11" creationId="{48F23602-77EE-210E-BD51-6A0075E22FCC}"/>
          </ac:picMkLst>
        </pc:picChg>
        <pc:picChg chg="add mod ord">
          <ac:chgData name="하루" userId="27341ffc11369776" providerId="LiveId" clId="{4491259D-2746-47F6-9D65-6DA86AB99968}" dt="2023-07-24T23:04:30.223" v="4917" actId="167"/>
          <ac:picMkLst>
            <pc:docMk/>
            <pc:sldMk cId="1813054930" sldId="286"/>
            <ac:picMk id="12" creationId="{067394A9-7319-5C74-65E1-3C6FC0A9E628}"/>
          </ac:picMkLst>
        </pc:picChg>
        <pc:picChg chg="add del mod ord">
          <ac:chgData name="하루" userId="27341ffc11369776" providerId="LiveId" clId="{4491259D-2746-47F6-9D65-6DA86AB99968}" dt="2023-07-24T23:04:02.859" v="4908" actId="21"/>
          <ac:picMkLst>
            <pc:docMk/>
            <pc:sldMk cId="1813054930" sldId="286"/>
            <ac:picMk id="13" creationId="{66831178-06DD-42DD-4BAA-520346EFE389}"/>
          </ac:picMkLst>
        </pc:picChg>
      </pc:sldChg>
      <pc:sldChg chg="addSp delSp modSp add mod ord">
        <pc:chgData name="하루" userId="27341ffc11369776" providerId="LiveId" clId="{4491259D-2746-47F6-9D65-6DA86AB99968}" dt="2023-07-24T23:14:29.913" v="5000" actId="21"/>
        <pc:sldMkLst>
          <pc:docMk/>
          <pc:sldMk cId="1969493570" sldId="287"/>
        </pc:sldMkLst>
        <pc:spChg chg="mod">
          <ac:chgData name="하루" userId="27341ffc11369776" providerId="LiveId" clId="{4491259D-2746-47F6-9D65-6DA86AB99968}" dt="2023-07-24T09:42:33.670" v="4721" actId="20577"/>
          <ac:spMkLst>
            <pc:docMk/>
            <pc:sldMk cId="1969493570" sldId="287"/>
            <ac:spMk id="4" creationId="{1EB1792C-00C7-0096-83F5-2D49CE004A9A}"/>
          </ac:spMkLst>
        </pc:spChg>
        <pc:picChg chg="add del mod">
          <ac:chgData name="하루" userId="27341ffc11369776" providerId="LiveId" clId="{4491259D-2746-47F6-9D65-6DA86AB99968}" dt="2023-07-24T23:14:29.913" v="5000" actId="21"/>
          <ac:picMkLst>
            <pc:docMk/>
            <pc:sldMk cId="1969493570" sldId="287"/>
            <ac:picMk id="3" creationId="{29B9EA57-4FE9-DD1F-EECA-FA63A9D0AC28}"/>
          </ac:picMkLst>
        </pc:picChg>
        <pc:picChg chg="add del mod">
          <ac:chgData name="하루" userId="27341ffc11369776" providerId="LiveId" clId="{4491259D-2746-47F6-9D65-6DA86AB99968}" dt="2023-07-24T23:14:29.454" v="4999"/>
          <ac:picMkLst>
            <pc:docMk/>
            <pc:sldMk cId="1969493570" sldId="287"/>
            <ac:picMk id="6" creationId="{9BD787B7-1239-62DC-E255-ABE7CECAEFDD}"/>
          </ac:picMkLst>
        </pc:picChg>
        <pc:picChg chg="add del mod ord">
          <ac:chgData name="하루" userId="27341ffc11369776" providerId="LiveId" clId="{4491259D-2746-47F6-9D65-6DA86AB99968}" dt="2023-07-24T23:14:28.646" v="4997" actId="931"/>
          <ac:picMkLst>
            <pc:docMk/>
            <pc:sldMk cId="1969493570" sldId="287"/>
            <ac:picMk id="7" creationId="{BE1C2C62-559E-A4B4-C032-2AD42F570C7F}"/>
          </ac:picMkLst>
        </pc:picChg>
        <pc:picChg chg="del">
          <ac:chgData name="하루" userId="27341ffc11369776" providerId="LiveId" clId="{4491259D-2746-47F6-9D65-6DA86AB99968}" dt="2023-07-24T09:36:56.983" v="4658" actId="21"/>
          <ac:picMkLst>
            <pc:docMk/>
            <pc:sldMk cId="1969493570" sldId="287"/>
            <ac:picMk id="8" creationId="{E9CAA3F5-7A72-154E-07D0-D24ED2B55354}"/>
          </ac:picMkLst>
        </pc:picChg>
      </pc:sldChg>
      <pc:sldChg chg="addSp delSp modSp add mod ord">
        <pc:chgData name="하루" userId="27341ffc11369776" providerId="LiveId" clId="{4491259D-2746-47F6-9D65-6DA86AB99968}" dt="2023-07-24T23:05:56.005" v="4942" actId="167"/>
        <pc:sldMkLst>
          <pc:docMk/>
          <pc:sldMk cId="55347585" sldId="288"/>
        </pc:sldMkLst>
        <pc:spChg chg="mod">
          <ac:chgData name="하루" userId="27341ffc11369776" providerId="LiveId" clId="{4491259D-2746-47F6-9D65-6DA86AB99968}" dt="2023-07-24T09:39:01.719" v="4691" actId="20577"/>
          <ac:spMkLst>
            <pc:docMk/>
            <pc:sldMk cId="55347585" sldId="288"/>
            <ac:spMk id="5" creationId="{E2708B7E-911B-17A5-325E-0733A6E7D5A4}"/>
          </ac:spMkLst>
        </pc:spChg>
        <pc:picChg chg="add del mod">
          <ac:chgData name="하루" userId="27341ffc11369776" providerId="LiveId" clId="{4491259D-2746-47F6-9D65-6DA86AB99968}" dt="2023-07-24T09:41:07.319" v="4697" actId="478"/>
          <ac:picMkLst>
            <pc:docMk/>
            <pc:sldMk cId="55347585" sldId="288"/>
            <ac:picMk id="3" creationId="{88A4039E-5FF9-7300-253D-C9B4ED0EEA37}"/>
          </ac:picMkLst>
        </pc:picChg>
        <pc:picChg chg="add mod ord">
          <ac:chgData name="하루" userId="27341ffc11369776" providerId="LiveId" clId="{4491259D-2746-47F6-9D65-6DA86AB99968}" dt="2023-07-24T23:05:20.557" v="4932" actId="167"/>
          <ac:picMkLst>
            <pc:docMk/>
            <pc:sldMk cId="55347585" sldId="288"/>
            <ac:picMk id="3" creationId="{C7CF5E17-8EB2-ADF7-8B87-161B7BAF642D}"/>
          </ac:picMkLst>
        </pc:picChg>
        <pc:picChg chg="ord">
          <ac:chgData name="하루" userId="27341ffc11369776" providerId="LiveId" clId="{4491259D-2746-47F6-9D65-6DA86AB99968}" dt="2023-07-24T23:04:44.307" v="4918" actId="167"/>
          <ac:picMkLst>
            <pc:docMk/>
            <pc:sldMk cId="55347585" sldId="288"/>
            <ac:picMk id="4" creationId="{452C4773-E4AE-C6BC-66F5-44BD82EC6DBB}"/>
          </ac:picMkLst>
        </pc:picChg>
        <pc:picChg chg="add del ord">
          <ac:chgData name="하루" userId="27341ffc11369776" providerId="LiveId" clId="{4491259D-2746-47F6-9D65-6DA86AB99968}" dt="2023-07-24T23:04:47.073" v="4919" actId="167"/>
          <ac:picMkLst>
            <pc:docMk/>
            <pc:sldMk cId="55347585" sldId="288"/>
            <ac:picMk id="8" creationId="{BC36FBAB-A6C5-9C3A-6136-765224885EA3}"/>
          </ac:picMkLst>
        </pc:picChg>
        <pc:picChg chg="add del mod ord">
          <ac:chgData name="하루" userId="27341ffc11369776" providerId="LiveId" clId="{4491259D-2746-47F6-9D65-6DA86AB99968}" dt="2023-07-24T23:04:53.241" v="4921" actId="21"/>
          <ac:picMkLst>
            <pc:docMk/>
            <pc:sldMk cId="55347585" sldId="288"/>
            <ac:picMk id="9" creationId="{C12B912D-CDE8-FE76-C128-2B486EF74C1D}"/>
          </ac:picMkLst>
        </pc:picChg>
        <pc:picChg chg="add mod ord">
          <ac:chgData name="하루" userId="27341ffc11369776" providerId="LiveId" clId="{4491259D-2746-47F6-9D65-6DA86AB99968}" dt="2023-07-24T23:05:56.005" v="4942" actId="167"/>
          <ac:picMkLst>
            <pc:docMk/>
            <pc:sldMk cId="55347585" sldId="288"/>
            <ac:picMk id="10" creationId="{C12D24CE-5B6B-C2E5-9D06-DDBAD0116931}"/>
          </ac:picMkLst>
        </pc:picChg>
        <pc:picChg chg="add del mod ord">
          <ac:chgData name="하루" userId="27341ffc11369776" providerId="LiveId" clId="{4491259D-2746-47F6-9D65-6DA86AB99968}" dt="2023-07-24T23:04:51.038" v="4920" actId="21"/>
          <ac:picMkLst>
            <pc:docMk/>
            <pc:sldMk cId="55347585" sldId="288"/>
            <ac:picMk id="11" creationId="{14D7226D-3191-D1B7-24BB-028DE8B19C43}"/>
          </ac:picMkLst>
        </pc:picChg>
      </pc:sldChg>
      <pc:sldChg chg="addSp delSp modSp add del mod">
        <pc:chgData name="하루" userId="27341ffc11369776" providerId="LiveId" clId="{4491259D-2746-47F6-9D65-6DA86AB99968}" dt="2023-07-24T10:03:41.730" v="4816" actId="2696"/>
        <pc:sldMkLst>
          <pc:docMk/>
          <pc:sldMk cId="1741660241" sldId="289"/>
        </pc:sldMkLst>
        <pc:picChg chg="add del mod ord">
          <ac:chgData name="하루" userId="27341ffc11369776" providerId="LiveId" clId="{4491259D-2746-47F6-9D65-6DA86AB99968}" dt="2023-07-24T10:02:51.254" v="4804" actId="478"/>
          <ac:picMkLst>
            <pc:docMk/>
            <pc:sldMk cId="1741660241" sldId="289"/>
            <ac:picMk id="3" creationId="{563D7A8C-516E-D646-4E4A-5025D73AC140}"/>
          </ac:picMkLst>
        </pc:picChg>
        <pc:picChg chg="ord">
          <ac:chgData name="하루" userId="27341ffc11369776" providerId="LiveId" clId="{4491259D-2746-47F6-9D65-6DA86AB99968}" dt="2023-07-24T10:02:49.508" v="4803" actId="167"/>
          <ac:picMkLst>
            <pc:docMk/>
            <pc:sldMk cId="1741660241" sldId="289"/>
            <ac:picMk id="4" creationId="{452C4773-E4AE-C6BC-66F5-44BD82EC6DBB}"/>
          </ac:picMkLst>
        </pc:picChg>
        <pc:picChg chg="del">
          <ac:chgData name="하루" userId="27341ffc11369776" providerId="LiveId" clId="{4491259D-2746-47F6-9D65-6DA86AB99968}" dt="2023-07-24T10:00:05.938" v="4789" actId="478"/>
          <ac:picMkLst>
            <pc:docMk/>
            <pc:sldMk cId="1741660241" sldId="289"/>
            <ac:picMk id="7" creationId="{621A6A6E-9AEF-9BA0-84FF-78E56E878275}"/>
          </ac:picMkLst>
        </pc:picChg>
        <pc:picChg chg="add mod ord">
          <ac:chgData name="하루" userId="27341ffc11369776" providerId="LiveId" clId="{4491259D-2746-47F6-9D65-6DA86AB99968}" dt="2023-07-24T10:03:19.058" v="4813" actId="167"/>
          <ac:picMkLst>
            <pc:docMk/>
            <pc:sldMk cId="1741660241" sldId="289"/>
            <ac:picMk id="11" creationId="{D74B9E5B-A75D-1A8C-BFE9-F423859C23C4}"/>
          </ac:picMkLst>
        </pc:picChg>
      </pc:sldChg>
      <pc:sldChg chg="add del">
        <pc:chgData name="하루" userId="27341ffc11369776" providerId="LiveId" clId="{4491259D-2746-47F6-9D65-6DA86AB99968}" dt="2023-07-24T10:03:35.832" v="4815" actId="2696"/>
        <pc:sldMkLst>
          <pc:docMk/>
          <pc:sldMk cId="3550645393" sldId="290"/>
        </pc:sldMkLst>
      </pc:sldChg>
      <pc:sldMasterChg chg="del delSldLayout">
        <pc:chgData name="하루" userId="27341ffc11369776" providerId="LiveId" clId="{4491259D-2746-47F6-9D65-6DA86AB99968}" dt="2023-07-24T01:11:42.843" v="3876" actId="2696"/>
        <pc:sldMasterMkLst>
          <pc:docMk/>
          <pc:sldMasterMk cId="792915944" sldId="2147483672"/>
        </pc:sldMasterMkLst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694691536" sldId="2147483673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086411659" sldId="2147483674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496457413" sldId="2147483675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610774440" sldId="2147483676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2335813289" sldId="2147483677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2065577268" sldId="2147483678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3263384638" sldId="2147483679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3677622674" sldId="2147483680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57149224" sldId="2147483681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2200036518" sldId="2147483682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4290666334" sldId="2147483683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872012985" sldId="2147483684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3957207662" sldId="214748368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397C67-B764-4933-9CD5-EDC64FE718F6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4AB6-8476-44B1-A316-5A4E72AEC66E}">
      <dgm:prSet/>
      <dgm:spPr/>
      <dgm:t>
        <a:bodyPr/>
        <a:lstStyle/>
        <a:p>
          <a:r>
            <a:rPr lang="ko-KR" altLang="en-US"/>
            <a:t>앱 설명</a:t>
          </a:r>
          <a:endParaRPr lang="en-US"/>
        </a:p>
      </dgm:t>
    </dgm:pt>
    <dgm:pt modelId="{70EFA7DD-6764-4995-A023-4637B32A35CB}" type="parTrans" cxnId="{E52E1850-8D5E-4A91-B6EF-EFA0B54C4C53}">
      <dgm:prSet/>
      <dgm:spPr/>
      <dgm:t>
        <a:bodyPr/>
        <a:lstStyle/>
        <a:p>
          <a:endParaRPr lang="en-US"/>
        </a:p>
      </dgm:t>
    </dgm:pt>
    <dgm:pt modelId="{A02E5DD8-7213-4D05-9228-83B018682DF4}" type="sibTrans" cxnId="{E52E1850-8D5E-4A91-B6EF-EFA0B54C4C53}">
      <dgm:prSet/>
      <dgm:spPr/>
      <dgm:t>
        <a:bodyPr/>
        <a:lstStyle/>
        <a:p>
          <a:endParaRPr lang="en-US"/>
        </a:p>
      </dgm:t>
    </dgm:pt>
    <dgm:pt modelId="{069E05B0-811F-49A1-9A83-0C6B69A03FAA}">
      <dgm:prSet/>
      <dgm:spPr/>
      <dgm:t>
        <a:bodyPr/>
        <a:lstStyle/>
        <a:p>
          <a:r>
            <a:rPr lang="ko-KR" altLang="en-US"/>
            <a:t>제작하면서 </a:t>
          </a:r>
          <a:r>
            <a:rPr lang="ko-KR" altLang="en-US" err="1"/>
            <a:t>느낀점</a:t>
          </a:r>
          <a:endParaRPr lang="en-US"/>
        </a:p>
      </dgm:t>
    </dgm:pt>
    <dgm:pt modelId="{D89C1BD1-6F26-4259-B6A4-787754C01E11}" type="parTrans" cxnId="{A7E4AB8F-345C-4092-991A-4FCAB27E34A4}">
      <dgm:prSet/>
      <dgm:spPr/>
      <dgm:t>
        <a:bodyPr/>
        <a:lstStyle/>
        <a:p>
          <a:endParaRPr lang="en-US"/>
        </a:p>
      </dgm:t>
    </dgm:pt>
    <dgm:pt modelId="{DEADFEE6-012E-485E-A92F-19B561FF9403}" type="sibTrans" cxnId="{A7E4AB8F-345C-4092-991A-4FCAB27E34A4}">
      <dgm:prSet/>
      <dgm:spPr/>
      <dgm:t>
        <a:bodyPr/>
        <a:lstStyle/>
        <a:p>
          <a:endParaRPr lang="en-US"/>
        </a:p>
      </dgm:t>
    </dgm:pt>
    <dgm:pt modelId="{ABB2B5DE-53FB-4E5B-8119-0E956D909BF9}">
      <dgm:prSet/>
      <dgm:spPr/>
      <dgm:t>
        <a:bodyPr/>
        <a:lstStyle/>
        <a:p>
          <a:r>
            <a:rPr lang="en-US"/>
            <a:t>Q n A</a:t>
          </a:r>
        </a:p>
      </dgm:t>
    </dgm:pt>
    <dgm:pt modelId="{BA9421DA-646C-4856-81E6-30E880F47A23}" type="parTrans" cxnId="{F255DC2E-91BF-4ED4-AC5F-0C536BC06533}">
      <dgm:prSet/>
      <dgm:spPr/>
      <dgm:t>
        <a:bodyPr/>
        <a:lstStyle/>
        <a:p>
          <a:endParaRPr lang="en-US"/>
        </a:p>
      </dgm:t>
    </dgm:pt>
    <dgm:pt modelId="{733DDFD1-470C-49BE-9AB6-D570AC284444}" type="sibTrans" cxnId="{F255DC2E-91BF-4ED4-AC5F-0C536BC06533}">
      <dgm:prSet/>
      <dgm:spPr/>
      <dgm:t>
        <a:bodyPr/>
        <a:lstStyle/>
        <a:p>
          <a:endParaRPr lang="en-US"/>
        </a:p>
      </dgm:t>
    </dgm:pt>
    <dgm:pt modelId="{568B4F7A-EE51-47BD-9F1A-BF42416027FB}">
      <dgm:prSet/>
      <dgm:spPr/>
      <dgm:t>
        <a:bodyPr/>
        <a:lstStyle/>
        <a:p>
          <a:r>
            <a:rPr lang="ko-KR" altLang="en-US" err="1"/>
            <a:t>앱구성</a:t>
          </a:r>
          <a:endParaRPr lang="en-US"/>
        </a:p>
      </dgm:t>
    </dgm:pt>
    <dgm:pt modelId="{B6EDEBA5-5F47-48D0-B576-970138672916}" type="parTrans" cxnId="{B540B8F7-19EA-4114-9DDE-E11CC9E3E497}">
      <dgm:prSet/>
      <dgm:spPr/>
      <dgm:t>
        <a:bodyPr/>
        <a:lstStyle/>
        <a:p>
          <a:pPr latinLnBrk="1"/>
          <a:endParaRPr lang="ko-KR" altLang="en-US"/>
        </a:p>
      </dgm:t>
    </dgm:pt>
    <dgm:pt modelId="{CEEC8E0E-C391-4C3E-9690-85DF3CD3A10F}" type="sibTrans" cxnId="{B540B8F7-19EA-4114-9DDE-E11CC9E3E497}">
      <dgm:prSet/>
      <dgm:spPr/>
      <dgm:t>
        <a:bodyPr/>
        <a:lstStyle/>
        <a:p>
          <a:pPr latinLnBrk="1"/>
          <a:endParaRPr lang="ko-KR" altLang="en-US"/>
        </a:p>
      </dgm:t>
    </dgm:pt>
    <dgm:pt modelId="{C101E2A2-739E-4891-9B68-4A61F1C8767E}">
      <dgm:prSet/>
      <dgm:spPr/>
      <dgm:t>
        <a:bodyPr/>
        <a:lstStyle/>
        <a:p>
          <a:r>
            <a:rPr lang="ko-KR" altLang="en-US" err="1"/>
            <a:t>앱실행</a:t>
          </a:r>
          <a:endParaRPr lang="en-US" altLang="ko-KR"/>
        </a:p>
      </dgm:t>
    </dgm:pt>
    <dgm:pt modelId="{3E397B60-7445-45AC-ACB2-7248C476B56A}" type="parTrans" cxnId="{34415679-F355-46F4-A496-654F39278822}">
      <dgm:prSet/>
      <dgm:spPr/>
      <dgm:t>
        <a:bodyPr/>
        <a:lstStyle/>
        <a:p>
          <a:pPr latinLnBrk="1"/>
          <a:endParaRPr lang="ko-KR" altLang="en-US"/>
        </a:p>
      </dgm:t>
    </dgm:pt>
    <dgm:pt modelId="{71BB612D-206F-4F7E-89C9-6B396215FB56}" type="sibTrans" cxnId="{34415679-F355-46F4-A496-654F39278822}">
      <dgm:prSet/>
      <dgm:spPr/>
      <dgm:t>
        <a:bodyPr/>
        <a:lstStyle/>
        <a:p>
          <a:pPr latinLnBrk="1"/>
          <a:endParaRPr lang="ko-KR" altLang="en-US"/>
        </a:p>
      </dgm:t>
    </dgm:pt>
    <dgm:pt modelId="{34B86085-339B-4EFD-B92F-538CCF1CE2F3}" type="pres">
      <dgm:prSet presAssocID="{4D397C67-B764-4933-9CD5-EDC64FE718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A69F38-19C1-4896-B530-FAF9AF6F1F34}" type="pres">
      <dgm:prSet presAssocID="{568B4F7A-EE51-47BD-9F1A-BF42416027FB}" presName="hierRoot1" presStyleCnt="0"/>
      <dgm:spPr/>
    </dgm:pt>
    <dgm:pt modelId="{7A4C6FEF-CDA5-40E5-B2CE-801BD98A211C}" type="pres">
      <dgm:prSet presAssocID="{568B4F7A-EE51-47BD-9F1A-BF42416027FB}" presName="composite" presStyleCnt="0"/>
      <dgm:spPr/>
    </dgm:pt>
    <dgm:pt modelId="{F00A1756-8E9A-47E8-8067-44A477513BDE}" type="pres">
      <dgm:prSet presAssocID="{568B4F7A-EE51-47BD-9F1A-BF42416027FB}" presName="background" presStyleLbl="node0" presStyleIdx="0" presStyleCnt="5"/>
      <dgm:spPr/>
    </dgm:pt>
    <dgm:pt modelId="{BC0F2C0E-689C-4DF7-8279-6E4E273D058C}" type="pres">
      <dgm:prSet presAssocID="{568B4F7A-EE51-47BD-9F1A-BF42416027FB}" presName="text" presStyleLbl="fgAcc0" presStyleIdx="0" presStyleCnt="5">
        <dgm:presLayoutVars>
          <dgm:chPref val="3"/>
        </dgm:presLayoutVars>
      </dgm:prSet>
      <dgm:spPr/>
    </dgm:pt>
    <dgm:pt modelId="{9FD6BF5B-AAA0-430C-9E0A-56282A05C1B6}" type="pres">
      <dgm:prSet presAssocID="{568B4F7A-EE51-47BD-9F1A-BF42416027FB}" presName="hierChild2" presStyleCnt="0"/>
      <dgm:spPr/>
    </dgm:pt>
    <dgm:pt modelId="{BDCFA6AA-B57F-4E30-9F57-A2A73166FE70}" type="pres">
      <dgm:prSet presAssocID="{48264AB6-8476-44B1-A316-5A4E72AEC66E}" presName="hierRoot1" presStyleCnt="0"/>
      <dgm:spPr/>
    </dgm:pt>
    <dgm:pt modelId="{51059FE4-BE57-4009-A1F5-26E299BAD98C}" type="pres">
      <dgm:prSet presAssocID="{48264AB6-8476-44B1-A316-5A4E72AEC66E}" presName="composite" presStyleCnt="0"/>
      <dgm:spPr/>
    </dgm:pt>
    <dgm:pt modelId="{92B02051-13A6-4885-91F5-F7F8470E4B4E}" type="pres">
      <dgm:prSet presAssocID="{48264AB6-8476-44B1-A316-5A4E72AEC66E}" presName="background" presStyleLbl="node0" presStyleIdx="1" presStyleCnt="5"/>
      <dgm:spPr/>
    </dgm:pt>
    <dgm:pt modelId="{5E104868-DCCF-4AC4-8D77-0BDF0D209F78}" type="pres">
      <dgm:prSet presAssocID="{48264AB6-8476-44B1-A316-5A4E72AEC66E}" presName="text" presStyleLbl="fgAcc0" presStyleIdx="1" presStyleCnt="5">
        <dgm:presLayoutVars>
          <dgm:chPref val="3"/>
        </dgm:presLayoutVars>
      </dgm:prSet>
      <dgm:spPr/>
    </dgm:pt>
    <dgm:pt modelId="{A521241B-8010-4E9B-8C3E-8031751B29B6}" type="pres">
      <dgm:prSet presAssocID="{48264AB6-8476-44B1-A316-5A4E72AEC66E}" presName="hierChild2" presStyleCnt="0"/>
      <dgm:spPr/>
    </dgm:pt>
    <dgm:pt modelId="{64758E16-5087-4C92-AE05-9F9E62A0E230}" type="pres">
      <dgm:prSet presAssocID="{C101E2A2-739E-4891-9B68-4A61F1C8767E}" presName="hierRoot1" presStyleCnt="0"/>
      <dgm:spPr/>
    </dgm:pt>
    <dgm:pt modelId="{0A7B6750-4D98-4A4C-A25C-133186A76A0C}" type="pres">
      <dgm:prSet presAssocID="{C101E2A2-739E-4891-9B68-4A61F1C8767E}" presName="composite" presStyleCnt="0"/>
      <dgm:spPr/>
    </dgm:pt>
    <dgm:pt modelId="{B09BBF01-5E37-4173-A325-741ECE2C0339}" type="pres">
      <dgm:prSet presAssocID="{C101E2A2-739E-4891-9B68-4A61F1C8767E}" presName="background" presStyleLbl="node0" presStyleIdx="2" presStyleCnt="5"/>
      <dgm:spPr/>
    </dgm:pt>
    <dgm:pt modelId="{FBDD8270-BE66-4AD3-8D7C-3A98E5DF9A0A}" type="pres">
      <dgm:prSet presAssocID="{C101E2A2-739E-4891-9B68-4A61F1C8767E}" presName="text" presStyleLbl="fgAcc0" presStyleIdx="2" presStyleCnt="5">
        <dgm:presLayoutVars>
          <dgm:chPref val="3"/>
        </dgm:presLayoutVars>
      </dgm:prSet>
      <dgm:spPr/>
    </dgm:pt>
    <dgm:pt modelId="{AFE306E5-20A9-40C2-B29C-A7347D9A6C90}" type="pres">
      <dgm:prSet presAssocID="{C101E2A2-739E-4891-9B68-4A61F1C8767E}" presName="hierChild2" presStyleCnt="0"/>
      <dgm:spPr/>
    </dgm:pt>
    <dgm:pt modelId="{5E278BA1-8216-4D1B-9D6B-5D8BABE31D71}" type="pres">
      <dgm:prSet presAssocID="{069E05B0-811F-49A1-9A83-0C6B69A03FAA}" presName="hierRoot1" presStyleCnt="0"/>
      <dgm:spPr/>
    </dgm:pt>
    <dgm:pt modelId="{AFFD5C8A-BDCD-46E6-992B-9211AB5E12FC}" type="pres">
      <dgm:prSet presAssocID="{069E05B0-811F-49A1-9A83-0C6B69A03FAA}" presName="composite" presStyleCnt="0"/>
      <dgm:spPr/>
    </dgm:pt>
    <dgm:pt modelId="{22DB4269-1B70-4788-981A-CBA3BB24EF7B}" type="pres">
      <dgm:prSet presAssocID="{069E05B0-811F-49A1-9A83-0C6B69A03FAA}" presName="background" presStyleLbl="node0" presStyleIdx="3" presStyleCnt="5"/>
      <dgm:spPr/>
    </dgm:pt>
    <dgm:pt modelId="{D5D567CA-D352-49E6-9BF6-88424B651ED4}" type="pres">
      <dgm:prSet presAssocID="{069E05B0-811F-49A1-9A83-0C6B69A03FAA}" presName="text" presStyleLbl="fgAcc0" presStyleIdx="3" presStyleCnt="5">
        <dgm:presLayoutVars>
          <dgm:chPref val="3"/>
        </dgm:presLayoutVars>
      </dgm:prSet>
      <dgm:spPr/>
    </dgm:pt>
    <dgm:pt modelId="{83B50AF7-498D-4BA9-9A67-44F171ADAC66}" type="pres">
      <dgm:prSet presAssocID="{069E05B0-811F-49A1-9A83-0C6B69A03FAA}" presName="hierChild2" presStyleCnt="0"/>
      <dgm:spPr/>
    </dgm:pt>
    <dgm:pt modelId="{D7EB72C7-4CC9-4A51-847B-70B97F445E55}" type="pres">
      <dgm:prSet presAssocID="{ABB2B5DE-53FB-4E5B-8119-0E956D909BF9}" presName="hierRoot1" presStyleCnt="0"/>
      <dgm:spPr/>
    </dgm:pt>
    <dgm:pt modelId="{1501DBB8-403E-471B-AA06-4AA4901FCF84}" type="pres">
      <dgm:prSet presAssocID="{ABB2B5DE-53FB-4E5B-8119-0E956D909BF9}" presName="composite" presStyleCnt="0"/>
      <dgm:spPr/>
    </dgm:pt>
    <dgm:pt modelId="{41DBEF40-2754-462A-BB17-2D2D74265A5C}" type="pres">
      <dgm:prSet presAssocID="{ABB2B5DE-53FB-4E5B-8119-0E956D909BF9}" presName="background" presStyleLbl="node0" presStyleIdx="4" presStyleCnt="5"/>
      <dgm:spPr/>
    </dgm:pt>
    <dgm:pt modelId="{F50901A3-335B-4E18-8732-13B534B4FD52}" type="pres">
      <dgm:prSet presAssocID="{ABB2B5DE-53FB-4E5B-8119-0E956D909BF9}" presName="text" presStyleLbl="fgAcc0" presStyleIdx="4" presStyleCnt="5">
        <dgm:presLayoutVars>
          <dgm:chPref val="3"/>
        </dgm:presLayoutVars>
      </dgm:prSet>
      <dgm:spPr/>
    </dgm:pt>
    <dgm:pt modelId="{69A95844-B17C-491E-91DF-2D3106A5BDE0}" type="pres">
      <dgm:prSet presAssocID="{ABB2B5DE-53FB-4E5B-8119-0E956D909BF9}" presName="hierChild2" presStyleCnt="0"/>
      <dgm:spPr/>
    </dgm:pt>
  </dgm:ptLst>
  <dgm:cxnLst>
    <dgm:cxn modelId="{C9595209-396A-4EB0-ADC4-BAA5EE55E098}" type="presOf" srcId="{4D397C67-B764-4933-9CD5-EDC64FE718F6}" destId="{34B86085-339B-4EFD-B92F-538CCF1CE2F3}" srcOrd="0" destOrd="0" presId="urn:microsoft.com/office/officeart/2005/8/layout/hierarchy1"/>
    <dgm:cxn modelId="{F255DC2E-91BF-4ED4-AC5F-0C536BC06533}" srcId="{4D397C67-B764-4933-9CD5-EDC64FE718F6}" destId="{ABB2B5DE-53FB-4E5B-8119-0E956D909BF9}" srcOrd="4" destOrd="0" parTransId="{BA9421DA-646C-4856-81E6-30E880F47A23}" sibTransId="{733DDFD1-470C-49BE-9AB6-D570AC284444}"/>
    <dgm:cxn modelId="{E52E1850-8D5E-4A91-B6EF-EFA0B54C4C53}" srcId="{4D397C67-B764-4933-9CD5-EDC64FE718F6}" destId="{48264AB6-8476-44B1-A316-5A4E72AEC66E}" srcOrd="1" destOrd="0" parTransId="{70EFA7DD-6764-4995-A023-4637B32A35CB}" sibTransId="{A02E5DD8-7213-4D05-9228-83B018682DF4}"/>
    <dgm:cxn modelId="{34415679-F355-46F4-A496-654F39278822}" srcId="{4D397C67-B764-4933-9CD5-EDC64FE718F6}" destId="{C101E2A2-739E-4891-9B68-4A61F1C8767E}" srcOrd="2" destOrd="0" parTransId="{3E397B60-7445-45AC-ACB2-7248C476B56A}" sibTransId="{71BB612D-206F-4F7E-89C9-6B396215FB56}"/>
    <dgm:cxn modelId="{0943DB59-E337-4ADB-84FB-00F9160881E3}" type="presOf" srcId="{069E05B0-811F-49A1-9A83-0C6B69A03FAA}" destId="{D5D567CA-D352-49E6-9BF6-88424B651ED4}" srcOrd="0" destOrd="0" presId="urn:microsoft.com/office/officeart/2005/8/layout/hierarchy1"/>
    <dgm:cxn modelId="{A7E4AB8F-345C-4092-991A-4FCAB27E34A4}" srcId="{4D397C67-B764-4933-9CD5-EDC64FE718F6}" destId="{069E05B0-811F-49A1-9A83-0C6B69A03FAA}" srcOrd="3" destOrd="0" parTransId="{D89C1BD1-6F26-4259-B6A4-787754C01E11}" sibTransId="{DEADFEE6-012E-485E-A92F-19B561FF9403}"/>
    <dgm:cxn modelId="{F18A66A6-9B2B-4AC7-A5E3-6AAC978EC688}" type="presOf" srcId="{568B4F7A-EE51-47BD-9F1A-BF42416027FB}" destId="{BC0F2C0E-689C-4DF7-8279-6E4E273D058C}" srcOrd="0" destOrd="0" presId="urn:microsoft.com/office/officeart/2005/8/layout/hierarchy1"/>
    <dgm:cxn modelId="{BC2D2EAC-E53A-45FB-B29E-EF9A63EF35EF}" type="presOf" srcId="{C101E2A2-739E-4891-9B68-4A61F1C8767E}" destId="{FBDD8270-BE66-4AD3-8D7C-3A98E5DF9A0A}" srcOrd="0" destOrd="0" presId="urn:microsoft.com/office/officeart/2005/8/layout/hierarchy1"/>
    <dgm:cxn modelId="{202517D4-27D8-4004-B4D7-3DCAC07FC941}" type="presOf" srcId="{48264AB6-8476-44B1-A316-5A4E72AEC66E}" destId="{5E104868-DCCF-4AC4-8D77-0BDF0D209F78}" srcOrd="0" destOrd="0" presId="urn:microsoft.com/office/officeart/2005/8/layout/hierarchy1"/>
    <dgm:cxn modelId="{1DAD63DB-82B2-402D-AD49-1D90F43FA326}" type="presOf" srcId="{ABB2B5DE-53FB-4E5B-8119-0E956D909BF9}" destId="{F50901A3-335B-4E18-8732-13B534B4FD52}" srcOrd="0" destOrd="0" presId="urn:microsoft.com/office/officeart/2005/8/layout/hierarchy1"/>
    <dgm:cxn modelId="{B540B8F7-19EA-4114-9DDE-E11CC9E3E497}" srcId="{4D397C67-B764-4933-9CD5-EDC64FE718F6}" destId="{568B4F7A-EE51-47BD-9F1A-BF42416027FB}" srcOrd="0" destOrd="0" parTransId="{B6EDEBA5-5F47-48D0-B576-970138672916}" sibTransId="{CEEC8E0E-C391-4C3E-9690-85DF3CD3A10F}"/>
    <dgm:cxn modelId="{8FFFB304-1C38-4A1B-9CEC-DF7F2BCC804E}" type="presParOf" srcId="{34B86085-339B-4EFD-B92F-538CCF1CE2F3}" destId="{B5A69F38-19C1-4896-B530-FAF9AF6F1F34}" srcOrd="0" destOrd="0" presId="urn:microsoft.com/office/officeart/2005/8/layout/hierarchy1"/>
    <dgm:cxn modelId="{086435C6-AFB8-45BA-B9C0-C26FDF3F1ACA}" type="presParOf" srcId="{B5A69F38-19C1-4896-B530-FAF9AF6F1F34}" destId="{7A4C6FEF-CDA5-40E5-B2CE-801BD98A211C}" srcOrd="0" destOrd="0" presId="urn:microsoft.com/office/officeart/2005/8/layout/hierarchy1"/>
    <dgm:cxn modelId="{72ABDAA9-985D-49DF-A430-94F6447162B0}" type="presParOf" srcId="{7A4C6FEF-CDA5-40E5-B2CE-801BD98A211C}" destId="{F00A1756-8E9A-47E8-8067-44A477513BDE}" srcOrd="0" destOrd="0" presId="urn:microsoft.com/office/officeart/2005/8/layout/hierarchy1"/>
    <dgm:cxn modelId="{D38D0DC0-F00C-433F-A817-725AB95A3998}" type="presParOf" srcId="{7A4C6FEF-CDA5-40E5-B2CE-801BD98A211C}" destId="{BC0F2C0E-689C-4DF7-8279-6E4E273D058C}" srcOrd="1" destOrd="0" presId="urn:microsoft.com/office/officeart/2005/8/layout/hierarchy1"/>
    <dgm:cxn modelId="{3BB8FF11-CCA7-42FD-9005-5139C46E1B18}" type="presParOf" srcId="{B5A69F38-19C1-4896-B530-FAF9AF6F1F34}" destId="{9FD6BF5B-AAA0-430C-9E0A-56282A05C1B6}" srcOrd="1" destOrd="0" presId="urn:microsoft.com/office/officeart/2005/8/layout/hierarchy1"/>
    <dgm:cxn modelId="{DB7560C5-E5DF-4947-9490-046C8C8F27C5}" type="presParOf" srcId="{34B86085-339B-4EFD-B92F-538CCF1CE2F3}" destId="{BDCFA6AA-B57F-4E30-9F57-A2A73166FE70}" srcOrd="1" destOrd="0" presId="urn:microsoft.com/office/officeart/2005/8/layout/hierarchy1"/>
    <dgm:cxn modelId="{2A52ACB9-1828-4951-8102-1843BBDE3CBE}" type="presParOf" srcId="{BDCFA6AA-B57F-4E30-9F57-A2A73166FE70}" destId="{51059FE4-BE57-4009-A1F5-26E299BAD98C}" srcOrd="0" destOrd="0" presId="urn:microsoft.com/office/officeart/2005/8/layout/hierarchy1"/>
    <dgm:cxn modelId="{10340090-6F32-429E-9DC6-BFA1A7FCC738}" type="presParOf" srcId="{51059FE4-BE57-4009-A1F5-26E299BAD98C}" destId="{92B02051-13A6-4885-91F5-F7F8470E4B4E}" srcOrd="0" destOrd="0" presId="urn:microsoft.com/office/officeart/2005/8/layout/hierarchy1"/>
    <dgm:cxn modelId="{30D731C0-A28C-49B7-9418-F5676EB38F36}" type="presParOf" srcId="{51059FE4-BE57-4009-A1F5-26E299BAD98C}" destId="{5E104868-DCCF-4AC4-8D77-0BDF0D209F78}" srcOrd="1" destOrd="0" presId="urn:microsoft.com/office/officeart/2005/8/layout/hierarchy1"/>
    <dgm:cxn modelId="{CD22A173-ADB4-45CF-8027-5C426A6B70E2}" type="presParOf" srcId="{BDCFA6AA-B57F-4E30-9F57-A2A73166FE70}" destId="{A521241B-8010-4E9B-8C3E-8031751B29B6}" srcOrd="1" destOrd="0" presId="urn:microsoft.com/office/officeart/2005/8/layout/hierarchy1"/>
    <dgm:cxn modelId="{E2DD91E8-E89E-454F-8B87-85E27E2AC5A2}" type="presParOf" srcId="{34B86085-339B-4EFD-B92F-538CCF1CE2F3}" destId="{64758E16-5087-4C92-AE05-9F9E62A0E230}" srcOrd="2" destOrd="0" presId="urn:microsoft.com/office/officeart/2005/8/layout/hierarchy1"/>
    <dgm:cxn modelId="{5F28CF30-965B-4165-A393-169252A4F0CE}" type="presParOf" srcId="{64758E16-5087-4C92-AE05-9F9E62A0E230}" destId="{0A7B6750-4D98-4A4C-A25C-133186A76A0C}" srcOrd="0" destOrd="0" presId="urn:microsoft.com/office/officeart/2005/8/layout/hierarchy1"/>
    <dgm:cxn modelId="{E6F00C30-2C3D-40F7-9AA1-4E566DE3A56A}" type="presParOf" srcId="{0A7B6750-4D98-4A4C-A25C-133186A76A0C}" destId="{B09BBF01-5E37-4173-A325-741ECE2C0339}" srcOrd="0" destOrd="0" presId="urn:microsoft.com/office/officeart/2005/8/layout/hierarchy1"/>
    <dgm:cxn modelId="{EED95B71-A083-42F4-A9E5-C429A8DCF3D3}" type="presParOf" srcId="{0A7B6750-4D98-4A4C-A25C-133186A76A0C}" destId="{FBDD8270-BE66-4AD3-8D7C-3A98E5DF9A0A}" srcOrd="1" destOrd="0" presId="urn:microsoft.com/office/officeart/2005/8/layout/hierarchy1"/>
    <dgm:cxn modelId="{94528CD0-90F0-4377-973B-04FC2689F410}" type="presParOf" srcId="{64758E16-5087-4C92-AE05-9F9E62A0E230}" destId="{AFE306E5-20A9-40C2-B29C-A7347D9A6C90}" srcOrd="1" destOrd="0" presId="urn:microsoft.com/office/officeart/2005/8/layout/hierarchy1"/>
    <dgm:cxn modelId="{850A4667-C853-4B62-AB83-7933BFE3D298}" type="presParOf" srcId="{34B86085-339B-4EFD-B92F-538CCF1CE2F3}" destId="{5E278BA1-8216-4D1B-9D6B-5D8BABE31D71}" srcOrd="3" destOrd="0" presId="urn:microsoft.com/office/officeart/2005/8/layout/hierarchy1"/>
    <dgm:cxn modelId="{6E248921-2A3E-41E7-9998-4B83A604809E}" type="presParOf" srcId="{5E278BA1-8216-4D1B-9D6B-5D8BABE31D71}" destId="{AFFD5C8A-BDCD-46E6-992B-9211AB5E12FC}" srcOrd="0" destOrd="0" presId="urn:microsoft.com/office/officeart/2005/8/layout/hierarchy1"/>
    <dgm:cxn modelId="{EEEAF62F-7967-423F-8F26-E567D1364CCF}" type="presParOf" srcId="{AFFD5C8A-BDCD-46E6-992B-9211AB5E12FC}" destId="{22DB4269-1B70-4788-981A-CBA3BB24EF7B}" srcOrd="0" destOrd="0" presId="urn:microsoft.com/office/officeart/2005/8/layout/hierarchy1"/>
    <dgm:cxn modelId="{E8853419-BC82-4D89-BA4A-DA219D0C5204}" type="presParOf" srcId="{AFFD5C8A-BDCD-46E6-992B-9211AB5E12FC}" destId="{D5D567CA-D352-49E6-9BF6-88424B651ED4}" srcOrd="1" destOrd="0" presId="urn:microsoft.com/office/officeart/2005/8/layout/hierarchy1"/>
    <dgm:cxn modelId="{AE1B2F13-B017-4C01-8979-3BADE1A005F6}" type="presParOf" srcId="{5E278BA1-8216-4D1B-9D6B-5D8BABE31D71}" destId="{83B50AF7-498D-4BA9-9A67-44F171ADAC66}" srcOrd="1" destOrd="0" presId="urn:microsoft.com/office/officeart/2005/8/layout/hierarchy1"/>
    <dgm:cxn modelId="{88917A39-BB9D-49F7-984C-3C96DDA2ED7C}" type="presParOf" srcId="{34B86085-339B-4EFD-B92F-538CCF1CE2F3}" destId="{D7EB72C7-4CC9-4A51-847B-70B97F445E55}" srcOrd="4" destOrd="0" presId="urn:microsoft.com/office/officeart/2005/8/layout/hierarchy1"/>
    <dgm:cxn modelId="{892719C2-E6DD-4A6E-B921-CD61C681B5E8}" type="presParOf" srcId="{D7EB72C7-4CC9-4A51-847B-70B97F445E55}" destId="{1501DBB8-403E-471B-AA06-4AA4901FCF84}" srcOrd="0" destOrd="0" presId="urn:microsoft.com/office/officeart/2005/8/layout/hierarchy1"/>
    <dgm:cxn modelId="{9CA59A25-CBDA-4058-968E-AEC8082AB50D}" type="presParOf" srcId="{1501DBB8-403E-471B-AA06-4AA4901FCF84}" destId="{41DBEF40-2754-462A-BB17-2D2D74265A5C}" srcOrd="0" destOrd="0" presId="urn:microsoft.com/office/officeart/2005/8/layout/hierarchy1"/>
    <dgm:cxn modelId="{FCFA1477-C654-4200-9859-228C0012513E}" type="presParOf" srcId="{1501DBB8-403E-471B-AA06-4AA4901FCF84}" destId="{F50901A3-335B-4E18-8732-13B534B4FD52}" srcOrd="1" destOrd="0" presId="urn:microsoft.com/office/officeart/2005/8/layout/hierarchy1"/>
    <dgm:cxn modelId="{FD31B315-04F8-41FC-BA56-7F3741070379}" type="presParOf" srcId="{D7EB72C7-4CC9-4A51-847B-70B97F445E55}" destId="{69A95844-B17C-491E-91DF-2D3106A5BD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A1756-8E9A-47E8-8067-44A477513BDE}">
      <dsp:nvSpPr>
        <dsp:cNvPr id="0" name=""/>
        <dsp:cNvSpPr/>
      </dsp:nvSpPr>
      <dsp:spPr>
        <a:xfrm>
          <a:off x="3750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0F2C0E-689C-4DF7-8279-6E4E273D058C}">
      <dsp:nvSpPr>
        <dsp:cNvPr id="0" name=""/>
        <dsp:cNvSpPr/>
      </dsp:nvSpPr>
      <dsp:spPr>
        <a:xfrm>
          <a:off x="206811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err="1"/>
            <a:t>앱구성</a:t>
          </a:r>
          <a:endParaRPr lang="en-US" sz="2200" kern="1200"/>
        </a:p>
      </dsp:txBody>
      <dsp:txXfrm>
        <a:off x="240801" y="1813178"/>
        <a:ext cx="1759569" cy="1092514"/>
      </dsp:txXfrm>
    </dsp:sp>
    <dsp:sp modelId="{92B02051-13A6-4885-91F5-F7F8470E4B4E}">
      <dsp:nvSpPr>
        <dsp:cNvPr id="0" name=""/>
        <dsp:cNvSpPr/>
      </dsp:nvSpPr>
      <dsp:spPr>
        <a:xfrm>
          <a:off x="2237422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104868-DCCF-4AC4-8D77-0BDF0D209F78}">
      <dsp:nvSpPr>
        <dsp:cNvPr id="0" name=""/>
        <dsp:cNvSpPr/>
      </dsp:nvSpPr>
      <dsp:spPr>
        <a:xfrm>
          <a:off x="2440483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/>
            <a:t>앱 설명</a:t>
          </a:r>
          <a:endParaRPr lang="en-US" sz="2200" kern="1200"/>
        </a:p>
      </dsp:txBody>
      <dsp:txXfrm>
        <a:off x="2474473" y="1813178"/>
        <a:ext cx="1759569" cy="1092514"/>
      </dsp:txXfrm>
    </dsp:sp>
    <dsp:sp modelId="{B09BBF01-5E37-4173-A325-741ECE2C0339}">
      <dsp:nvSpPr>
        <dsp:cNvPr id="0" name=""/>
        <dsp:cNvSpPr/>
      </dsp:nvSpPr>
      <dsp:spPr>
        <a:xfrm>
          <a:off x="4471094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DD8270-BE66-4AD3-8D7C-3A98E5DF9A0A}">
      <dsp:nvSpPr>
        <dsp:cNvPr id="0" name=""/>
        <dsp:cNvSpPr/>
      </dsp:nvSpPr>
      <dsp:spPr>
        <a:xfrm>
          <a:off x="4674155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err="1"/>
            <a:t>앱실행</a:t>
          </a:r>
          <a:endParaRPr lang="en-US" altLang="ko-KR" sz="2200" kern="1200"/>
        </a:p>
      </dsp:txBody>
      <dsp:txXfrm>
        <a:off x="4708145" y="1813178"/>
        <a:ext cx="1759569" cy="1092514"/>
      </dsp:txXfrm>
    </dsp:sp>
    <dsp:sp modelId="{22DB4269-1B70-4788-981A-CBA3BB24EF7B}">
      <dsp:nvSpPr>
        <dsp:cNvPr id="0" name=""/>
        <dsp:cNvSpPr/>
      </dsp:nvSpPr>
      <dsp:spPr>
        <a:xfrm>
          <a:off x="6704766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D567CA-D352-49E6-9BF6-88424B651ED4}">
      <dsp:nvSpPr>
        <dsp:cNvPr id="0" name=""/>
        <dsp:cNvSpPr/>
      </dsp:nvSpPr>
      <dsp:spPr>
        <a:xfrm>
          <a:off x="6907827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/>
            <a:t>제작하면서 </a:t>
          </a:r>
          <a:r>
            <a:rPr lang="ko-KR" altLang="en-US" sz="2200" kern="1200" err="1"/>
            <a:t>느낀점</a:t>
          </a:r>
          <a:endParaRPr lang="en-US" sz="2200" kern="1200"/>
        </a:p>
      </dsp:txBody>
      <dsp:txXfrm>
        <a:off x="6941817" y="1813178"/>
        <a:ext cx="1759569" cy="1092514"/>
      </dsp:txXfrm>
    </dsp:sp>
    <dsp:sp modelId="{41DBEF40-2754-462A-BB17-2D2D74265A5C}">
      <dsp:nvSpPr>
        <dsp:cNvPr id="0" name=""/>
        <dsp:cNvSpPr/>
      </dsp:nvSpPr>
      <dsp:spPr>
        <a:xfrm>
          <a:off x="8938438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0901A3-335B-4E18-8732-13B534B4FD52}">
      <dsp:nvSpPr>
        <dsp:cNvPr id="0" name=""/>
        <dsp:cNvSpPr/>
      </dsp:nvSpPr>
      <dsp:spPr>
        <a:xfrm>
          <a:off x="9141499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 n A</a:t>
          </a:r>
        </a:p>
      </dsp:txBody>
      <dsp:txXfrm>
        <a:off x="9175489" y="1813178"/>
        <a:ext cx="1759569" cy="1092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8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7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5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1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4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5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6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0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80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911F-03CC-4921-C932-4584FE74E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18" y="1205397"/>
            <a:ext cx="6946327" cy="1143635"/>
          </a:xfrm>
          <a:noFill/>
        </p:spPr>
        <p:txBody>
          <a:bodyPr>
            <a:normAutofit/>
          </a:bodyPr>
          <a:lstStyle/>
          <a:p>
            <a:pPr algn="l"/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자바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차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2BA92B-55C5-018A-F779-3E654535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174" y="5966689"/>
            <a:ext cx="7294330" cy="710194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4800" b="1" dirty="0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빵셔틀</a:t>
            </a:r>
            <a:r>
              <a:rPr lang="en-US" altLang="ko-KR" sz="48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2</a:t>
            </a:r>
            <a:r>
              <a:rPr lang="ko-KR" altLang="en-US" sz="48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조</a:t>
            </a:r>
            <a:endParaRPr lang="en-US" altLang="ko-KR" sz="4800" b="1" dirty="0">
              <a:solidFill>
                <a:schemeClr val="accent4">
                  <a:lumMod val="75000"/>
                </a:schemeClr>
              </a:solidFill>
              <a:latin typeface="+mn-ea"/>
              <a:cs typeface="AngsanaUPC" panose="020B0502040204020203" pitchFamily="18" charset="-34"/>
            </a:endParaRPr>
          </a:p>
          <a:p>
            <a:pPr algn="l"/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팀장님 </a:t>
            </a:r>
            <a:r>
              <a:rPr lang="en-US" altLang="ko-KR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: </a:t>
            </a:r>
            <a:r>
              <a:rPr lang="ko-KR" altLang="en-US" sz="3200" b="1" dirty="0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김아론</a:t>
            </a:r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이서림</a:t>
            </a:r>
            <a:endParaRPr lang="en-US" altLang="ko-KR" sz="3200" b="1" dirty="0">
              <a:solidFill>
                <a:schemeClr val="accent4">
                  <a:lumMod val="75000"/>
                </a:schemeClr>
              </a:solidFill>
              <a:latin typeface="+mn-ea"/>
              <a:cs typeface="AngsanaUPC" panose="020B0502040204020203" pitchFamily="18" charset="-34"/>
            </a:endParaRPr>
          </a:p>
          <a:p>
            <a:pPr algn="l"/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팀원들 </a:t>
            </a:r>
            <a:r>
              <a:rPr lang="en-US" altLang="ko-KR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: </a:t>
            </a:r>
            <a:r>
              <a:rPr lang="ko-KR" altLang="en-US" sz="3200" b="1" dirty="0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고범석</a:t>
            </a:r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김숙현</a:t>
            </a:r>
            <a:r>
              <a:rPr lang="en-US" altLang="ko-KR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 </a:t>
            </a:r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이진혁 </a:t>
            </a:r>
            <a:r>
              <a:rPr lang="ko-KR" altLang="en-US" sz="3200" b="1" dirty="0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전아현</a:t>
            </a:r>
            <a:endParaRPr lang="en-US" altLang="ko-KR" sz="3200" b="1" dirty="0">
              <a:solidFill>
                <a:schemeClr val="accent4">
                  <a:lumMod val="75000"/>
                </a:schemeClr>
              </a:solidFill>
              <a:latin typeface="+mn-ea"/>
              <a:cs typeface="AngsanaUPC" panose="020B0502040204020203" pitchFamily="18" charset="-34"/>
            </a:endParaRPr>
          </a:p>
        </p:txBody>
      </p:sp>
      <p:sp>
        <p:nvSpPr>
          <p:cNvPr id="10" name="Gerader Verbinder 9">
            <a:extLst>
              <a:ext uri="{FF2B5EF4-FFF2-40B4-BE49-F238E27FC236}">
                <a16:creationId xmlns:a16="http://schemas.microsoft.com/office/drawing/2014/main" id="{9DE212B0-F525-444F-BF9E-BF5A16314F54}"/>
              </a:ext>
            </a:extLst>
          </p:cNvPr>
          <p:cNvSpPr/>
          <p:nvPr/>
        </p:nvSpPr>
        <p:spPr>
          <a:xfrm>
            <a:off x="3041280" y="3240000"/>
            <a:ext cx="0" cy="0"/>
          </a:xfrm>
          <a:prstGeom prst="lin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그림 개체 틀 10" descr="형형색색의 비스킷 ">
            <a:extLst>
              <a:ext uri="{FF2B5EF4-FFF2-40B4-BE49-F238E27FC236}">
                <a16:creationId xmlns:a16="http://schemas.microsoft.com/office/drawing/2014/main" id="{A3D9F6A9-3152-6047-C60B-E61A1A012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8305" y="1205397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CDD0B77C-4B07-8AD9-E699-4A1E00F429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7372051"/>
                  </p:ext>
                </p:extLst>
              </p:nvPr>
            </p:nvGraphicFramePr>
            <p:xfrm>
              <a:off x="-1589298" y="-903903"/>
              <a:ext cx="3048000" cy="1714500"/>
            </p:xfrm>
            <a:graphic>
              <a:graphicData uri="http://schemas.microsoft.com/office/powerpoint/2016/slidezoom">
                <pslz:sldZm>
                  <pslz:sldZmObj sldId="258" cId="3148888053">
                    <pslz:zmPr id="{D9E2C7CB-A3D6-4833-B0A9-22F662209CC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extLst>
                  <a:ext uri="{FF2B5EF4-FFF2-40B4-BE49-F238E27FC236}">
                    <a16:creationId xmlns:a16="http://schemas.microsoft.com/office/drawing/2014/main" id="{CDD0B77C-4B07-8AD9-E699-4A1E00F429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89298" y="-90390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82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C2416-F3C3-806C-7FC4-24836945495E}"/>
              </a:ext>
            </a:extLst>
          </p:cNvPr>
          <p:cNvSpPr txBox="1"/>
          <p:nvPr/>
        </p:nvSpPr>
        <p:spPr>
          <a:xfrm>
            <a:off x="4049487" y="2453951"/>
            <a:ext cx="6419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err="1"/>
              <a:t>앱실행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156091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2DAA08-F05A-1CAC-DC40-0E5F4345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41" y="1014493"/>
            <a:ext cx="9736156" cy="4578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98C5D-8F23-BC70-06C1-625CA0152206}"/>
              </a:ext>
            </a:extLst>
          </p:cNvPr>
          <p:cNvSpPr txBox="1"/>
          <p:nvPr/>
        </p:nvSpPr>
        <p:spPr>
          <a:xfrm>
            <a:off x="740664" y="629773"/>
            <a:ext cx="398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후기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3215BC33-B8D8-914C-20B4-B8C5DFAFB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2" y="162365"/>
            <a:ext cx="6693407" cy="70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6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DCDA55-1578-59CB-FA03-4F4D89221BF3}"/>
              </a:ext>
            </a:extLst>
          </p:cNvPr>
          <p:cNvSpPr txBox="1"/>
          <p:nvPr/>
        </p:nvSpPr>
        <p:spPr>
          <a:xfrm>
            <a:off x="560832" y="3118105"/>
            <a:ext cx="103753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55F2B3-B5FB-9D8B-1913-9B5DC2DEE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/>
          <a:lstStyle/>
          <a:p>
            <a:r>
              <a:rPr lang="ko-KR" altLang="en-US"/>
              <a:t>질문은 안해주시면 감사하겠습니다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4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34ADFB-39EF-5421-2E98-A6B151457556}"/>
              </a:ext>
            </a:extLst>
          </p:cNvPr>
          <p:cNvSpPr txBox="1"/>
          <p:nvPr/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1">
              <a:spcBef>
                <a:spcPct val="0"/>
              </a:spcBef>
              <a:spcAft>
                <a:spcPts val="600"/>
              </a:spcAft>
            </a:pPr>
            <a:r>
              <a:rPr lang="en-US" altLang="ko-KR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1E9F97C0-D3E5-BFA6-609E-BFEBEF33C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032930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4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ED9B37C-A84D-E456-CA89-DF15B593CC82}"/>
              </a:ext>
            </a:extLst>
          </p:cNvPr>
          <p:cNvSpPr/>
          <p:nvPr/>
        </p:nvSpPr>
        <p:spPr>
          <a:xfrm>
            <a:off x="6618320" y="4258182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7EEC650-CA63-492B-1F01-8B9308253154}"/>
              </a:ext>
            </a:extLst>
          </p:cNvPr>
          <p:cNvSpPr/>
          <p:nvPr/>
        </p:nvSpPr>
        <p:spPr>
          <a:xfrm>
            <a:off x="695714" y="4258182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8C50838-1570-DDC5-0E71-4DBA0ED905E7}"/>
              </a:ext>
            </a:extLst>
          </p:cNvPr>
          <p:cNvSpPr/>
          <p:nvPr/>
        </p:nvSpPr>
        <p:spPr>
          <a:xfrm>
            <a:off x="6618320" y="1188537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AA19EB9-5334-7E0F-E446-15799FF1FA52}"/>
              </a:ext>
            </a:extLst>
          </p:cNvPr>
          <p:cNvSpPr/>
          <p:nvPr/>
        </p:nvSpPr>
        <p:spPr>
          <a:xfrm>
            <a:off x="600464" y="1188537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2B0D9765-D569-1965-8DEF-04383DE0B694}"/>
              </a:ext>
            </a:extLst>
          </p:cNvPr>
          <p:cNvSpPr/>
          <p:nvPr/>
        </p:nvSpPr>
        <p:spPr>
          <a:xfrm>
            <a:off x="3674901" y="1651518"/>
            <a:ext cx="3797559" cy="3797559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87BF7-BF2D-367A-0158-1B230683D712}"/>
              </a:ext>
            </a:extLst>
          </p:cNvPr>
          <p:cNvSpPr txBox="1"/>
          <p:nvPr/>
        </p:nvSpPr>
        <p:spPr>
          <a:xfrm>
            <a:off x="373225" y="482959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err="1"/>
              <a:t>앱구성</a:t>
            </a:r>
            <a:endParaRPr lang="ko-KR" altLang="en-US" sz="40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97955B-7009-E99A-45B0-84ADD9019392}"/>
              </a:ext>
            </a:extLst>
          </p:cNvPr>
          <p:cNvCxnSpPr>
            <a:cxnSpLocks/>
            <a:stCxn id="3" idx="6"/>
            <a:endCxn id="3" idx="2"/>
          </p:cNvCxnSpPr>
          <p:nvPr/>
        </p:nvCxnSpPr>
        <p:spPr>
          <a:xfrm flipH="1">
            <a:off x="3674901" y="3550298"/>
            <a:ext cx="3797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424ED2-3420-0455-2563-699DC3E23549}"/>
              </a:ext>
            </a:extLst>
          </p:cNvPr>
          <p:cNvCxnSpPr>
            <a:stCxn id="3" idx="0"/>
            <a:endCxn id="3" idx="4"/>
          </p:cNvCxnSpPr>
          <p:nvPr/>
        </p:nvCxnSpPr>
        <p:spPr>
          <a:xfrm>
            <a:off x="5573681" y="1651518"/>
            <a:ext cx="0" cy="379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1EC5F-3AF4-40C4-F4E9-47C4D9285886}"/>
              </a:ext>
            </a:extLst>
          </p:cNvPr>
          <p:cNvSpPr txBox="1"/>
          <p:nvPr/>
        </p:nvSpPr>
        <p:spPr>
          <a:xfrm>
            <a:off x="4026938" y="2935626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Member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1F42C-57E3-F1AC-09B0-EB6C3FA6D270}"/>
              </a:ext>
            </a:extLst>
          </p:cNvPr>
          <p:cNvSpPr txBox="1"/>
          <p:nvPr/>
        </p:nvSpPr>
        <p:spPr>
          <a:xfrm>
            <a:off x="5793729" y="2935626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Product</a:t>
            </a:r>
            <a:endParaRPr lang="ko-KR" altLang="en-US" sz="2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53194-D24C-306A-2C60-A82C910CF8DB}"/>
              </a:ext>
            </a:extLst>
          </p:cNvPr>
          <p:cNvSpPr txBox="1"/>
          <p:nvPr/>
        </p:nvSpPr>
        <p:spPr>
          <a:xfrm>
            <a:off x="4026938" y="3550297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/>
              <a:t>Cart</a:t>
            </a:r>
            <a:endParaRPr lang="ko-KR" altLang="en-US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C648D-F97D-65DE-1D59-2D66FE1F9EDC}"/>
              </a:ext>
            </a:extLst>
          </p:cNvPr>
          <p:cNvSpPr txBox="1"/>
          <p:nvPr/>
        </p:nvSpPr>
        <p:spPr>
          <a:xfrm>
            <a:off x="5793728" y="3490060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Order</a:t>
            </a:r>
            <a:endParaRPr lang="ko-KR" altLang="en-US" sz="2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62C71-EBB8-4BB6-A184-EF2CC834D15C}"/>
              </a:ext>
            </a:extLst>
          </p:cNvPr>
          <p:cNvSpPr txBox="1"/>
          <p:nvPr/>
        </p:nvSpPr>
        <p:spPr>
          <a:xfrm>
            <a:off x="952500" y="1435749"/>
            <a:ext cx="28258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마이페이지</a:t>
            </a:r>
            <a:endParaRPr lang="en-US" altLang="ko-KR" sz="2800"/>
          </a:p>
          <a:p>
            <a:r>
              <a:rPr lang="ko-KR" altLang="en-US" sz="2800"/>
              <a:t>회원가입</a:t>
            </a:r>
            <a:endParaRPr lang="en-US" altLang="ko-KR" sz="2800"/>
          </a:p>
          <a:p>
            <a:r>
              <a:rPr lang="ko-KR" altLang="en-US" sz="2800"/>
              <a:t>로그인</a:t>
            </a:r>
            <a:endParaRPr lang="en-US" altLang="ko-KR" sz="2800"/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DE1EB9-3DE2-E1A4-65E4-28B3B57E6352}"/>
              </a:ext>
            </a:extLst>
          </p:cNvPr>
          <p:cNvSpPr txBox="1"/>
          <p:nvPr/>
        </p:nvSpPr>
        <p:spPr>
          <a:xfrm>
            <a:off x="1060133" y="4618080"/>
            <a:ext cx="28258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장바구니</a:t>
            </a:r>
            <a:endParaRPr lang="en-US" altLang="ko-KR" sz="2800"/>
          </a:p>
          <a:p>
            <a:r>
              <a:rPr lang="ko-KR" altLang="en-US" sz="2800"/>
              <a:t>장바구니목록</a:t>
            </a:r>
            <a:endParaRPr lang="en-US" altLang="ko-KR" sz="2800"/>
          </a:p>
          <a:p>
            <a:endParaRPr lang="en-US" altLang="ko-KR" sz="2800"/>
          </a:p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1D297A-CC5A-3730-FF07-AA7D0CE11227}"/>
              </a:ext>
            </a:extLst>
          </p:cNvPr>
          <p:cNvSpPr txBox="1"/>
          <p:nvPr/>
        </p:nvSpPr>
        <p:spPr>
          <a:xfrm>
            <a:off x="7346690" y="4618080"/>
            <a:ext cx="282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주문</a:t>
            </a:r>
            <a:endParaRPr lang="en-US" altLang="ko-KR" sz="2800"/>
          </a:p>
          <a:p>
            <a:r>
              <a:rPr lang="ko-KR" altLang="en-US" sz="2800"/>
              <a:t>주문완료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B600BA-0394-3312-0009-53A38B2A2029}"/>
              </a:ext>
            </a:extLst>
          </p:cNvPr>
          <p:cNvSpPr txBox="1"/>
          <p:nvPr/>
        </p:nvSpPr>
        <p:spPr>
          <a:xfrm>
            <a:off x="7346691" y="1532616"/>
            <a:ext cx="28258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상품</a:t>
            </a:r>
            <a:endParaRPr lang="en-US" altLang="ko-KR" sz="2800"/>
          </a:p>
          <a:p>
            <a:r>
              <a:rPr lang="ko-KR" altLang="en-US" sz="2800"/>
              <a:t>상품목록</a:t>
            </a:r>
            <a:endParaRPr lang="en-US" altLang="ko-KR" sz="2800"/>
          </a:p>
          <a:p>
            <a:endParaRPr lang="ko-KR" altLang="en-US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3201E39D-3452-FB97-4059-B4D838CFD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62" y="2023292"/>
            <a:ext cx="1090696" cy="1090696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B602F5-C73B-5945-A61E-D6C39D644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82" y="3935328"/>
            <a:ext cx="979350" cy="979350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CC00EDA6-7EF1-97DD-32F6-1BBDC1724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70" y="3772353"/>
            <a:ext cx="1231106" cy="1231106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C16544F3-0184-5EFE-40A8-20D76076E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41" y="1996345"/>
            <a:ext cx="1211907" cy="12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0BA8B4-E049-287F-19EE-421F8C6A7364}"/>
              </a:ext>
            </a:extLst>
          </p:cNvPr>
          <p:cNvSpPr txBox="1"/>
          <p:nvPr/>
        </p:nvSpPr>
        <p:spPr>
          <a:xfrm>
            <a:off x="4235660" y="2525732"/>
            <a:ext cx="3483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/>
              <a:t>앱 설명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213AFD1-BD64-EF21-6C76-81988CB75B4E}"/>
              </a:ext>
            </a:extLst>
          </p:cNvPr>
          <p:cNvCxnSpPr/>
          <p:nvPr/>
        </p:nvCxnSpPr>
        <p:spPr>
          <a:xfrm>
            <a:off x="3839296" y="3726061"/>
            <a:ext cx="3986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8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67394A9-7319-5C74-65E1-3C6FC0A9E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42" y="1317491"/>
            <a:ext cx="2732838" cy="4952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5DEDE72-E9C7-010A-0D98-E84C1D6D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95" y="965186"/>
            <a:ext cx="6224555" cy="5657578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E3DA9B7-D5B7-B0E5-960D-766211F6B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3" y="1306288"/>
            <a:ext cx="2732839" cy="5045352"/>
          </a:xfrm>
          <a:prstGeom prst="rect">
            <a:avLst/>
          </a:prstGeom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52C4773-E4AE-C6BC-66F5-44BD82EC6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591" y="970384"/>
            <a:ext cx="6214529" cy="5654366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8F23602-77EE-210E-BD51-6A0075E22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81" y="1317491"/>
            <a:ext cx="2903472" cy="4952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E61864-D32C-CC07-040E-597FC887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887" y="968398"/>
            <a:ext cx="6218459" cy="5654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8B7E-911B-17A5-325E-0733A6E7D5A4}"/>
              </a:ext>
            </a:extLst>
          </p:cNvPr>
          <p:cNvSpPr txBox="1"/>
          <p:nvPr/>
        </p:nvSpPr>
        <p:spPr>
          <a:xfrm>
            <a:off x="9815803" y="281889"/>
            <a:ext cx="209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회원</a:t>
            </a:r>
            <a:endParaRPr lang="en-US" altLang="ko-KR" sz="4800" b="1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59257-0E2F-680A-D6AF-E6EA09E23771}"/>
              </a:ext>
            </a:extLst>
          </p:cNvPr>
          <p:cNvCxnSpPr>
            <a:cxnSpLocks/>
          </p:cNvCxnSpPr>
          <p:nvPr/>
        </p:nvCxnSpPr>
        <p:spPr>
          <a:xfrm>
            <a:off x="9954585" y="1088996"/>
            <a:ext cx="1793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05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C12D24CE-5B6B-C2E5-9D06-DDBAD011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9" y="882053"/>
            <a:ext cx="2969342" cy="5380540"/>
          </a:xfrm>
          <a:prstGeom prst="rect">
            <a:avLst/>
          </a:prstGeom>
        </p:spPr>
      </p:pic>
      <p:pic>
        <p:nvPicPr>
          <p:cNvPr id="3" name="그림 2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C7CF5E17-8EB2-ADF7-8B87-161B7BAF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20" y="888871"/>
            <a:ext cx="2969342" cy="5373721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BC36FBAB-A6C5-9C3A-6136-765224885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3" y="518524"/>
            <a:ext cx="6720155" cy="6114416"/>
          </a:xfrm>
          <a:prstGeom prst="rect">
            <a:avLst/>
          </a:prstGeom>
          <a:noFill/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52C4773-E4AE-C6BC-66F5-44BD82EC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886" y="518524"/>
            <a:ext cx="6720155" cy="611441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8B7E-911B-17A5-325E-0733A6E7D5A4}"/>
              </a:ext>
            </a:extLst>
          </p:cNvPr>
          <p:cNvSpPr txBox="1"/>
          <p:nvPr/>
        </p:nvSpPr>
        <p:spPr>
          <a:xfrm>
            <a:off x="9657183" y="281889"/>
            <a:ext cx="22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/>
              <a:t>메인</a:t>
            </a:r>
            <a:endParaRPr lang="en-US" altLang="ko-KR" sz="7200" b="1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59257-0E2F-680A-D6AF-E6EA09E23771}"/>
              </a:ext>
            </a:extLst>
          </p:cNvPr>
          <p:cNvCxnSpPr>
            <a:cxnSpLocks/>
          </p:cNvCxnSpPr>
          <p:nvPr/>
        </p:nvCxnSpPr>
        <p:spPr>
          <a:xfrm>
            <a:off x="9889271" y="1441016"/>
            <a:ext cx="1793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1792C-00C7-0096-83F5-2D49CE004A9A}"/>
              </a:ext>
            </a:extLst>
          </p:cNvPr>
          <p:cNvSpPr txBox="1"/>
          <p:nvPr/>
        </p:nvSpPr>
        <p:spPr>
          <a:xfrm>
            <a:off x="9707367" y="281889"/>
            <a:ext cx="2484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상품목록</a:t>
            </a:r>
            <a:endParaRPr lang="en-US" altLang="ko-KR" sz="40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7E6091-4AD3-E3E2-403D-C9D62DA8830A}"/>
              </a:ext>
            </a:extLst>
          </p:cNvPr>
          <p:cNvCxnSpPr>
            <a:cxnSpLocks/>
          </p:cNvCxnSpPr>
          <p:nvPr/>
        </p:nvCxnSpPr>
        <p:spPr>
          <a:xfrm>
            <a:off x="10056237" y="896468"/>
            <a:ext cx="1866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텍스트, 스크린샷, 음식, 스낵이(가) 표시된 사진&#10;&#10;자동 생성된 설명">
            <a:extLst>
              <a:ext uri="{FF2B5EF4-FFF2-40B4-BE49-F238E27FC236}">
                <a16:creationId xmlns:a16="http://schemas.microsoft.com/office/drawing/2014/main" id="{85C46A4D-0282-C53B-683C-F48CEB51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4" y="427267"/>
            <a:ext cx="8968032" cy="62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61889E82-824D-1C01-4A2F-41E897BD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80" y="875071"/>
            <a:ext cx="2979174" cy="5388077"/>
          </a:xfrm>
          <a:prstGeom prst="rect">
            <a:avLst/>
          </a:prstGeom>
        </p:spPr>
      </p:pic>
      <p:pic>
        <p:nvPicPr>
          <p:cNvPr id="11" name="그림 10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B58AF77C-772B-2D36-6676-5EDA01954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1" y="875071"/>
            <a:ext cx="2979174" cy="5388077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BC36FBAB-A6C5-9C3A-6136-765224885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3" y="518524"/>
            <a:ext cx="6720155" cy="6114416"/>
          </a:xfrm>
          <a:prstGeom prst="rect">
            <a:avLst/>
          </a:prstGeom>
          <a:noFill/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52C4773-E4AE-C6BC-66F5-44BD82EC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886" y="518524"/>
            <a:ext cx="6720155" cy="611441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8B7E-911B-17A5-325E-0733A6E7D5A4}"/>
              </a:ext>
            </a:extLst>
          </p:cNvPr>
          <p:cNvSpPr txBox="1"/>
          <p:nvPr/>
        </p:nvSpPr>
        <p:spPr>
          <a:xfrm>
            <a:off x="9657183" y="281889"/>
            <a:ext cx="22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/>
              <a:t>카트</a:t>
            </a:r>
            <a:endParaRPr lang="en-US" altLang="ko-KR" sz="7200" b="1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59257-0E2F-680A-D6AF-E6EA09E23771}"/>
              </a:ext>
            </a:extLst>
          </p:cNvPr>
          <p:cNvCxnSpPr>
            <a:cxnSpLocks/>
          </p:cNvCxnSpPr>
          <p:nvPr/>
        </p:nvCxnSpPr>
        <p:spPr>
          <a:xfrm>
            <a:off x="9889271" y="1441016"/>
            <a:ext cx="1793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51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1792C-00C7-0096-83F5-2D49CE004A9A}"/>
              </a:ext>
            </a:extLst>
          </p:cNvPr>
          <p:cNvSpPr txBox="1"/>
          <p:nvPr/>
        </p:nvSpPr>
        <p:spPr>
          <a:xfrm>
            <a:off x="9707367" y="281889"/>
            <a:ext cx="2484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주문목록</a:t>
            </a:r>
            <a:endParaRPr lang="en-US" altLang="ko-KR" sz="40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7E6091-4AD3-E3E2-403D-C9D62DA8830A}"/>
              </a:ext>
            </a:extLst>
          </p:cNvPr>
          <p:cNvCxnSpPr>
            <a:cxnSpLocks/>
          </p:cNvCxnSpPr>
          <p:nvPr/>
        </p:nvCxnSpPr>
        <p:spPr>
          <a:xfrm>
            <a:off x="10056237" y="896468"/>
            <a:ext cx="1866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29B9EA57-4FE9-DD1F-EECA-FA63A9D0A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4" y="485192"/>
            <a:ext cx="9372211" cy="6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3570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1</TotalTime>
  <Words>58</Words>
  <Application>Microsoft Office PowerPoint</Application>
  <PresentationFormat>와이드스크린</PresentationFormat>
  <Paragraphs>34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Tw Cen MT</vt:lpstr>
      <vt:lpstr>Wingdings 3</vt:lpstr>
      <vt:lpstr>New_Simple01</vt:lpstr>
      <vt:lpstr>자바 1차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PROJECT</dc:title>
  <dc:creator>하루</dc:creator>
  <cp:lastModifiedBy>하루</cp:lastModifiedBy>
  <cp:revision>1</cp:revision>
  <dcterms:created xsi:type="dcterms:W3CDTF">2023-07-21T07:50:38Z</dcterms:created>
  <dcterms:modified xsi:type="dcterms:W3CDTF">2023-07-25T01:03:46Z</dcterms:modified>
</cp:coreProperties>
</file>